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1" r:id="rId7"/>
    <p:sldId id="283" r:id="rId8"/>
    <p:sldId id="284" r:id="rId9"/>
    <p:sldId id="282" r:id="rId10"/>
    <p:sldId id="285" r:id="rId11"/>
    <p:sldId id="286" r:id="rId12"/>
    <p:sldId id="287" r:id="rId13"/>
    <p:sldId id="288" r:id="rId14"/>
    <p:sldId id="29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12"/>
  </p:normalViewPr>
  <p:slideViewPr>
    <p:cSldViewPr snapToGrid="0" snapToObjects="1">
      <p:cViewPr varScale="1">
        <p:scale>
          <a:sx n="92" d="100"/>
          <a:sy n="92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CAA3D-C716-E64C-9597-48C436F19D9B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D7D4-4062-414D-B186-080CE6A4FA5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129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2B89F-BA4A-4623-90A0-F95E4926B7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87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2B89F-BA4A-4623-90A0-F95E4926B7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20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D97B-7ABC-8F4E-8622-43266C1C2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690B6F-B7FA-5543-94FA-8846110AE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50C479-3D2C-244E-B2D9-1D1C30BB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3CBFE2-FD1B-0A4A-8D2B-8E188FC0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288B7F-5C17-E440-84AE-9CF00AC5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151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66093-0291-9E44-B98E-49D38149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3CA18E-88C1-ED4A-A2B5-7241475EF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FF7F33-6418-EF46-99B8-80BF8DE2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063304-0EFF-9D47-87EC-91123D06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555BD9-D74E-CA41-80F4-077966D1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469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D992FF-A047-E943-9AE0-1D9FC96C7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BE9A7F-D29E-C546-8C52-1E49171AD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0F69B-2C64-FA4E-A896-6883C36D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C74146-9AE8-A84B-9030-3505AA71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88FD88-B452-6C4C-8228-094BA80B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059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D9B29-A2BA-7E4D-AE24-F32691AC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C3F000-DAB3-2643-9419-256CB5FB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9E0FA-3502-1D43-A76E-C7F5D216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36165-A171-C546-8FFA-9C11A5BA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F6D870-F3F8-874A-B86B-93B34FDF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488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68BFA-353C-894A-BAB1-1C38B87A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64F183-08E9-BD4C-8C69-D8E5791E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F5B68F-BDB5-F042-A1A4-9853629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B5CF0C-ABAF-B94A-B7BC-F816F67B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46608-FF5B-AC43-90F5-1ABD1BFE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19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6CE49-5C4E-EE45-92ED-BC997DA4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43132A-8105-9246-AFF0-2856A6B5C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02C838-0652-AF42-B723-4166FDC56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228D46-47D3-6146-A341-E51A49D2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A67778-21B5-6346-92FB-B0B813E1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FE112A-6FB3-DC48-A2A2-294D9EF1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051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F0958-2CB0-CF4A-948B-D3559DAA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788BAA-898B-EE4A-8443-E2A308E8F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5F4C52-1A44-F341-97A1-92D0CC5C5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92F834-A273-F944-9220-B88041B89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71D04C-DBA0-B143-B6B2-EA8EAA0F8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41AD39-E632-BF4D-A50B-F14932D8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C68DF4-C046-C743-A4FC-A4313AB3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9B1432-6117-1444-935B-AD92F2B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181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BCA43-57C3-EF45-A980-0E43E264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73C8EE-4D62-7041-BFAD-B2358D93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A38E60-F2B9-BE4F-94D9-0B6DC47A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43804-D6C0-8340-B2D7-28B4ECBF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213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0942A5-1339-064C-A408-7F7C733B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752D43-09A1-094E-88F9-FAAADEC7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2811B6-75CE-E64D-889D-F5CE7721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70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6129F-FFF4-9E49-B1AF-14FBD2DC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205E6A-0DD4-3F49-A464-60D8BEC2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5E3FED-60C8-DA4F-A7F7-E2DCD12A6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3736E4-6FF3-5445-A9D3-86BD124A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3EC3BB-0B9F-A542-AB3D-BB7C4932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78476A-1147-7541-BC8A-D0DDD808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779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4B6D6-6193-4A4C-9083-C89AE7A0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884F40-2D46-2F46-8E63-3F277A79E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F9A57D-B422-F44F-A1B7-CC074921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B04154-288A-1E41-9BD1-7CC860C0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FE1E1B-0283-524D-839B-7823A07A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3FFC3D-42A5-E649-BADF-1046F283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71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3CDBBF-C9EA-9D41-B417-16E5A088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2D4DCC-F431-4047-9033-A56569DB0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9E7E5F-8C04-9644-B8C8-AEA34E664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D3BD-77C0-EA42-A14B-A170847390B5}" type="datetimeFigureOut">
              <a:rPr kumimoji="1" lang="zh-CN" altLang="en-US" smtClean="0"/>
              <a:t>2020/12/14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FD59D9-1C9D-744B-ABED-C69456003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1901D-7CC1-D44C-9332-98D44989B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CB02-28AA-654F-A8C4-67FD1C1133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587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 txBox="1"/>
          <p:nvPr/>
        </p:nvSpPr>
        <p:spPr bwMode="auto">
          <a:xfrm>
            <a:off x="1559560" y="1855470"/>
            <a:ext cx="8782685" cy="11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zh-CN" sz="3200" kern="0" dirty="0"/>
              <a:t>DETR</a:t>
            </a:r>
            <a:r>
              <a:rPr lang="zh-CN" altLang="en-US" sz="3200" kern="0" dirty="0"/>
              <a:t> </a:t>
            </a:r>
            <a:r>
              <a:rPr lang="en-US" altLang="zh-CN" sz="3200" kern="0" dirty="0"/>
              <a:t>Related</a:t>
            </a:r>
            <a:r>
              <a:rPr lang="zh-CN" altLang="en-US" sz="3200" kern="0" dirty="0"/>
              <a:t> </a:t>
            </a:r>
            <a:r>
              <a:rPr lang="en-US" altLang="zh-CN" sz="3200" kern="0" dirty="0"/>
              <a:t>Work</a:t>
            </a:r>
            <a:r>
              <a:rPr lang="zh-CN" altLang="en-US" sz="3200" kern="0" dirty="0"/>
              <a:t> </a:t>
            </a:r>
            <a:r>
              <a:rPr lang="en-US" altLang="zh-CN" sz="3200" kern="0" dirty="0"/>
              <a:t>in Detection</a:t>
            </a:r>
            <a:endParaRPr lang="zh-CN" altLang="en-US" sz="320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2416" y="4953223"/>
            <a:ext cx="7272337" cy="2401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zh-CN" kern="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B191E-D379-4330-8299-0CD0A5B21AC7}"/>
              </a:ext>
            </a:extLst>
          </p:cNvPr>
          <p:cNvSpPr txBox="1"/>
          <p:nvPr/>
        </p:nvSpPr>
        <p:spPr>
          <a:xfrm>
            <a:off x="5134184" y="4597167"/>
            <a:ext cx="238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Mingfei</a:t>
            </a:r>
            <a:r>
              <a:rPr lang="zh-CN" altLang="en-US" sz="2800" dirty="0"/>
              <a:t> </a:t>
            </a:r>
            <a:r>
              <a:rPr lang="en-US" altLang="zh-CN" sz="2800" dirty="0"/>
              <a:t>Chen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019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7DF5F-D25B-8247-9051-23E07DF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sz="4000" b="1" dirty="0"/>
              <a:t>Rethinking Transformer-based Set Prediction</a:t>
            </a:r>
            <a:endParaRPr kumimoji="1" lang="zh-CN" altLang="en-US" sz="40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0F4CC7F-5C22-7446-999A-E16CF631C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023" y="1860351"/>
            <a:ext cx="8298452" cy="39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29C12-30D2-4549-9D4C-F875E057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Multi-queries for One Object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24A2906-C9FB-9043-977B-5DEA65DD2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1514"/>
            <a:ext cx="9610165" cy="32749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F92D47-5910-BD49-946C-F88AA5CFB1FD}"/>
              </a:ext>
            </a:extLst>
          </p:cNvPr>
          <p:cNvSpPr txBox="1"/>
          <p:nvPr/>
        </p:nvSpPr>
        <p:spPr>
          <a:xfrm>
            <a:off x="838200" y="5553636"/>
            <a:ext cx="910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Z, Cai B, Lin Y, et al. UP-DETR: Unsupervised Pre-training for Object Detection with Transformers[J]. </a:t>
            </a:r>
          </a:p>
          <a:p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arXiv:2011.09094, 2020.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2ACB48-60BD-C241-BAF9-E9BE0D01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Sparse RCNN</a:t>
            </a:r>
            <a:endParaRPr kumimoji="1" lang="zh-CN" altLang="en-US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B9B6E6F-9679-1043-984D-27A2CD2FE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223" y="2212788"/>
            <a:ext cx="4648201" cy="28645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95391F-2BEE-5046-9D3D-58974E98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" y="2585473"/>
            <a:ext cx="6666157" cy="16906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3CDE59-D056-6D4E-9845-FD3C3BA22BD8}"/>
              </a:ext>
            </a:extLst>
          </p:cNvPr>
          <p:cNvSpPr txBox="1"/>
          <p:nvPr/>
        </p:nvSpPr>
        <p:spPr>
          <a:xfrm>
            <a:off x="843578" y="5654759"/>
            <a:ext cx="10014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P, Zhang R, Jiang Y, et al. Sparse R-CNN: End-to-End Object Detection with Learnable Proposals[J]. </a:t>
            </a:r>
          </a:p>
          <a:p>
            <a:r>
              <a:rPr lang="en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arXiv:2011.12450, 2020.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7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6DCF1-1138-A34C-BFD2-A656D60B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Sparse RCNN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CB1F38-B0B1-EB46-B4BE-096E0670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68" y="1420898"/>
            <a:ext cx="7538934" cy="30734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F21A44-FE7F-0340-B913-8716B000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889" y="1630719"/>
            <a:ext cx="3485414" cy="21763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DE4B97-EEE7-B74D-9262-46B2DFC59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00292"/>
            <a:ext cx="8265459" cy="1118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22445F-9B37-0A4A-942C-2A143732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593004"/>
            <a:ext cx="3801035" cy="10080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E911C6-3A1B-8B41-9E21-C0060EE20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77" y="5612965"/>
            <a:ext cx="3502958" cy="10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 txBox="1"/>
          <p:nvPr/>
        </p:nvSpPr>
        <p:spPr bwMode="auto">
          <a:xfrm>
            <a:off x="1559560" y="2635400"/>
            <a:ext cx="8782685" cy="11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zh-CN" sz="3200" kern="0" dirty="0"/>
              <a:t>Thanks !</a:t>
            </a:r>
            <a:endParaRPr lang="zh-CN" altLang="en-US" sz="320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2416" y="4953223"/>
            <a:ext cx="7272337" cy="2401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zh-CN" kern="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4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687386-FEDD-FA41-81A3-6D91D7C1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912" y="1253331"/>
            <a:ext cx="4014460" cy="43513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A254E0F-C73C-2D4D-810C-C510A1B3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DETR</a:t>
            </a:r>
            <a:endParaRPr kumimoji="1"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84F288-0685-C14D-8CC6-1878B8A9BA14}"/>
              </a:ext>
            </a:extLst>
          </p:cNvPr>
          <p:cNvSpPr txBox="1"/>
          <p:nvPr/>
        </p:nvSpPr>
        <p:spPr>
          <a:xfrm>
            <a:off x="838200" y="4247908"/>
            <a:ext cx="693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Sparse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High accuracy (especially on large objects)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No need for NMS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E9823C-C717-D14A-A461-1E1C329A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8090"/>
            <a:ext cx="6933236" cy="21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54E0F-C73C-2D4D-810C-C510A1B3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Problems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A9E285-937F-0B47-AA97-B01656C0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zh-CN" sz="1800" b="1" dirty="0"/>
              <a:t>Long training epochs to converge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Co-attention</a:t>
            </a:r>
            <a:r>
              <a:rPr kumimoji="1" lang="en-US" altLang="zh-CN" sz="1800" dirty="0"/>
              <a:t> -&gt; No need to focus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on the features that are far away ?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Self-attention</a:t>
            </a:r>
            <a:r>
              <a:rPr kumimoji="1" lang="en-US" altLang="zh-CN" sz="1800" dirty="0"/>
              <a:t> -&gt; No need to do self-attention with similar features ?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Set-based Matching </a:t>
            </a:r>
            <a:r>
              <a:rPr kumimoji="1" lang="en-US" altLang="zh-CN" sz="1800" dirty="0"/>
              <a:t>-&gt; Unstable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matching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will </a:t>
            </a:r>
            <a:r>
              <a:rPr lang="en" altLang="zh-CN" sz="1800" dirty="0"/>
              <a:t>interfere with training </a:t>
            </a:r>
            <a:r>
              <a:rPr kumimoji="1" lang="en-US" altLang="zh-CN" sz="1800" dirty="0"/>
              <a:t>in the early epochs ?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aux loss </a:t>
            </a:r>
            <a:r>
              <a:rPr kumimoji="1" lang="en-US" altLang="zh-CN" sz="1800" dirty="0"/>
              <a:t>-&gt; Any better choice to do iterative prediction ?</a:t>
            </a:r>
          </a:p>
          <a:p>
            <a:pPr marL="0" indent="0">
              <a:buNone/>
            </a:pPr>
            <a:endParaRPr kumimoji="1" lang="en-US" altLang="zh-CN" sz="1800" dirty="0"/>
          </a:p>
          <a:p>
            <a:r>
              <a:rPr kumimoji="1" lang="en-US" altLang="zh-CN" sz="1800" b="1" dirty="0"/>
              <a:t>Comparably low accuracy on small objects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Scale</a:t>
            </a:r>
            <a:r>
              <a:rPr kumimoji="1" lang="en-US" altLang="zh-CN" sz="1800" dirty="0"/>
              <a:t> -&gt; Single scale detection will impair the detection accuracy for small objects ?</a:t>
            </a:r>
          </a:p>
        </p:txBody>
      </p:sp>
    </p:spTree>
    <p:extLst>
      <p:ext uri="{BB962C8B-B14F-4D97-AF65-F5344CB8AC3E}">
        <p14:creationId xmlns:p14="http://schemas.microsoft.com/office/powerpoint/2010/main" val="154199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4283F-83F3-7B4B-AEF7-F2AB11F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Possible Solutions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3758E-7525-CE46-A4BE-4443CE80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1800" b="1" dirty="0"/>
              <a:t>Long training epochs to converge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Co-attention </a:t>
            </a:r>
            <a:r>
              <a:rPr kumimoji="1" lang="en-US" altLang="zh-CN" sz="1800" dirty="0"/>
              <a:t>-&gt; Only sample neighbor points to focus on: e.g. deformable convolution.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Self-attention</a:t>
            </a:r>
            <a:r>
              <a:rPr kumimoji="1" lang="en-US" altLang="zh-CN" sz="1800" dirty="0"/>
              <a:t> -&gt; Clustering query features of self-attention: e.g. in encoder.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Set-based Matching </a:t>
            </a:r>
            <a:r>
              <a:rPr kumimoji="1" lang="en-US" altLang="zh-CN" sz="1800" dirty="0"/>
              <a:t>-&gt; Guide the matching based on scale range.</a:t>
            </a:r>
          </a:p>
          <a:p>
            <a:pPr marL="0" indent="0">
              <a:buNone/>
            </a:pPr>
            <a:r>
              <a:rPr kumimoji="1" lang="en-US" altLang="zh-CN" sz="1800" dirty="0"/>
              <a:t>    </a:t>
            </a:r>
            <a:r>
              <a:rPr kumimoji="1" lang="en-US" altLang="zh-CN" sz="1800" dirty="0">
                <a:solidFill>
                  <a:srgbClr val="FF0000"/>
                </a:solidFill>
              </a:rPr>
              <a:t>aux loss </a:t>
            </a:r>
            <a:r>
              <a:rPr kumimoji="1" lang="en-US" altLang="zh-CN" sz="1800" dirty="0"/>
              <a:t>-&gt; Propose the boxes iteratively.</a:t>
            </a:r>
          </a:p>
          <a:p>
            <a:pPr marL="0" indent="0">
              <a:buNone/>
            </a:pPr>
            <a:endParaRPr kumimoji="1" lang="en-US" altLang="zh-CN" sz="1800" dirty="0"/>
          </a:p>
          <a:p>
            <a:r>
              <a:rPr kumimoji="1" lang="en-US" altLang="zh-CN" sz="1800" b="1" dirty="0"/>
              <a:t>Comparably low accuracy on small objects</a:t>
            </a:r>
          </a:p>
          <a:p>
            <a:pPr marL="0" indent="0">
              <a:buNone/>
            </a:pPr>
            <a:r>
              <a:rPr kumimoji="1" lang="en-US" altLang="zh-CN" sz="1800" dirty="0"/>
              <a:t>   </a:t>
            </a:r>
            <a:r>
              <a:rPr kumimoji="1" lang="en-US" altLang="zh-CN" sz="1800" dirty="0">
                <a:solidFill>
                  <a:srgbClr val="FF0000"/>
                </a:solidFill>
              </a:rPr>
              <a:t> Scale </a:t>
            </a:r>
            <a:r>
              <a:rPr kumimoji="1" lang="en-US" altLang="zh-CN" sz="1800" dirty="0"/>
              <a:t>-&gt; Involve multi-scale queries: e.g. queries from multi out layers from the backbone.</a:t>
            </a:r>
          </a:p>
          <a:p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7598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7CEAD-6EBB-0C42-A914-4DA9F0AC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953"/>
            <a:ext cx="10515600" cy="1325563"/>
          </a:xfrm>
        </p:spPr>
        <p:txBody>
          <a:bodyPr/>
          <a:lstStyle/>
          <a:p>
            <a:r>
              <a:rPr kumimoji="1" lang="en-US" altLang="zh-CN" b="1" dirty="0"/>
              <a:t>Deformable DETR</a:t>
            </a:r>
            <a:endParaRPr kumimoji="1" lang="zh-CN" altLang="en-US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3183D45-D559-0B48-A905-E99DE74F9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39" y="1609665"/>
            <a:ext cx="5972643" cy="37969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D77D54-806A-DC4F-A7F5-A8DDF0046A24}"/>
              </a:ext>
            </a:extLst>
          </p:cNvPr>
          <p:cNvSpPr txBox="1"/>
          <p:nvPr/>
        </p:nvSpPr>
        <p:spPr>
          <a:xfrm>
            <a:off x="8453159" y="1609665"/>
            <a:ext cx="3208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Deformable Co-Attention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Multi-scale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Iterative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Two-stage Proposal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BC2A1C-1568-504B-B0E5-3436688D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06610"/>
            <a:ext cx="5562600" cy="647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185D8F-1722-B540-A70F-0E251A548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807075"/>
            <a:ext cx="7048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6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8BE4ABC-2A7D-FD4D-8096-37B76E2C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75" y="1528397"/>
            <a:ext cx="4900021" cy="258778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75A0258-978B-6A40-9CD1-083174D7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Deformable DETR</a:t>
            </a:r>
            <a:endParaRPr kumimoji="1"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B6B2DA6-E29C-F840-9892-5D501BB3A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466613"/>
            <a:ext cx="6251875" cy="1862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21F973-117F-7E48-898C-CFA0467C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5153392" cy="13818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ED6B4B-EF31-774F-9E12-1CC7D234DC33}"/>
              </a:ext>
            </a:extLst>
          </p:cNvPr>
          <p:cNvSpPr txBox="1"/>
          <p:nvPr/>
        </p:nvSpPr>
        <p:spPr>
          <a:xfrm>
            <a:off x="838200" y="5892108"/>
            <a:ext cx="91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 X, </a:t>
            </a:r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W, Lu L, et al. Deformable DETR: Deformable Transformers for End-to-End Object Detection[J]. </a:t>
            </a:r>
          </a:p>
          <a:p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arXiv:2010.04159, 2020.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3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5E9D2-256D-D341-AD48-55A4EF2C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b="1" dirty="0"/>
              <a:t>Adaptive Clustering Transformer </a:t>
            </a:r>
            <a:br>
              <a:rPr lang="en" altLang="zh-CN" dirty="0"/>
            </a:b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F48E05-4531-C248-AF58-45E908F87633}"/>
              </a:ext>
            </a:extLst>
          </p:cNvPr>
          <p:cNvSpPr txBox="1"/>
          <p:nvPr/>
        </p:nvSpPr>
        <p:spPr>
          <a:xfrm>
            <a:off x="541599" y="6119431"/>
            <a:ext cx="8774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M, Gao P, Wang X, et al. End-to-End Object Detection with Adaptive Clustering Transformer[J]. </a:t>
            </a:r>
          </a:p>
          <a:p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arXiv:2011.09315, 2020.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557363-9D4E-A94D-A77E-CED99873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9" y="1208389"/>
            <a:ext cx="7971629" cy="3398336"/>
          </a:xfrm>
          <a:prstGeom prst="rect">
            <a:avLst/>
          </a:prstGeom>
        </p:spPr>
      </p:pic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5BCA5F25-11DB-834A-AFC4-81B88EAE8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6704" y="1396588"/>
            <a:ext cx="3286653" cy="175211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DA673C-A417-2842-900D-E60CBA6B57FA}"/>
              </a:ext>
            </a:extLst>
          </p:cNvPr>
          <p:cNvSpPr txBox="1"/>
          <p:nvPr/>
        </p:nvSpPr>
        <p:spPr>
          <a:xfrm>
            <a:off x="541599" y="4742469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Euclidean Locality Sensitive Hashing:  </a:t>
            </a:r>
          </a:p>
          <a:p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7810F1D-E057-6247-AE7A-BF6BACEFD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32" y="4657529"/>
            <a:ext cx="1747224" cy="520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BE2502-7801-494F-969E-879D9EE1A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232" y="5159264"/>
            <a:ext cx="1888090" cy="7508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BB84481-EF86-FD44-8367-BC6550B1F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427" y="3348339"/>
            <a:ext cx="3019056" cy="26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2AECD-9257-8446-8C89-54EB061C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b="1" dirty="0"/>
              <a:t>Adaptive Clustering Transformer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DF9DF61-99BB-3441-8B3E-B341D2E74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9522" y="2291787"/>
            <a:ext cx="3911689" cy="22744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F6FF50-2A1A-1F4C-8130-C088E9D6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6"/>
          <a:stretch/>
        </p:blipFill>
        <p:spPr>
          <a:xfrm>
            <a:off x="742950" y="1979578"/>
            <a:ext cx="6630124" cy="26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26E07-E0D9-1C40-B857-F22D153C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b="1" dirty="0"/>
              <a:t>Rethinking Transformer-based Set Prediction</a:t>
            </a:r>
            <a:br>
              <a:rPr lang="en" altLang="zh-CN" b="1" dirty="0"/>
            </a:br>
            <a:endParaRPr kumimoji="1" lang="zh-CN" altLang="en-US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5DAEF54-DAEE-D24E-B105-0AE9B31E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6030"/>
            <a:ext cx="6899978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EBAF5F-3150-0E4A-96AB-B2BEDEFCFFA6}"/>
              </a:ext>
            </a:extLst>
          </p:cNvPr>
          <p:cNvSpPr txBox="1"/>
          <p:nvPr/>
        </p:nvSpPr>
        <p:spPr>
          <a:xfrm>
            <a:off x="838200" y="5908100"/>
            <a:ext cx="830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Z, Cao S, Yang Y, et al. Rethinking Transformer-based Set Prediction for Object Detection[J]. </a:t>
            </a:r>
          </a:p>
          <a:p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arXiv:2011.10881, 2020.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7B6A05-6D7A-C949-B95D-7CB47A2D0C8C}"/>
              </a:ext>
            </a:extLst>
          </p:cNvPr>
          <p:cNvSpPr txBox="1"/>
          <p:nvPr/>
        </p:nvSpPr>
        <p:spPr>
          <a:xfrm>
            <a:off x="8695719" y="1841601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Rethinking: 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Set-based match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Co-attention in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Co-attention necessity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204A2C-7C32-CB45-A243-F86ED4BFD123}"/>
              </a:ext>
            </a:extLst>
          </p:cNvPr>
          <p:cNvSpPr txBox="1"/>
          <p:nvPr/>
        </p:nvSpPr>
        <p:spPr>
          <a:xfrm>
            <a:off x="6530429" y="4556858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Scale range based set matching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2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407</Words>
  <Application>Microsoft Office PowerPoint</Application>
  <PresentationFormat>宽屏</PresentationFormat>
  <Paragraphs>59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DETR</vt:lpstr>
      <vt:lpstr>Problems</vt:lpstr>
      <vt:lpstr>Possible Solutions</vt:lpstr>
      <vt:lpstr>Deformable DETR</vt:lpstr>
      <vt:lpstr>Deformable DETR</vt:lpstr>
      <vt:lpstr>Adaptive Clustering Transformer  </vt:lpstr>
      <vt:lpstr>Adaptive Clustering Transformer</vt:lpstr>
      <vt:lpstr>Rethinking Transformer-based Set Prediction </vt:lpstr>
      <vt:lpstr>Rethinking Transformer-based Set Prediction</vt:lpstr>
      <vt:lpstr>Multi-queries for One Object</vt:lpstr>
      <vt:lpstr>Sparse RCNN</vt:lpstr>
      <vt:lpstr>Sparse RCNN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汤 宗衡</cp:lastModifiedBy>
  <cp:revision>101</cp:revision>
  <dcterms:created xsi:type="dcterms:W3CDTF">2020-12-12T03:40:57Z</dcterms:created>
  <dcterms:modified xsi:type="dcterms:W3CDTF">2020-12-14T08:09:33Z</dcterms:modified>
</cp:coreProperties>
</file>