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"/>
    <p:restoredTop sz="86139"/>
  </p:normalViewPr>
  <p:slideViewPr>
    <p:cSldViewPr snapToGrid="0" snapToObjects="1">
      <p:cViewPr varScale="1">
        <p:scale>
          <a:sx n="108" d="100"/>
          <a:sy n="108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4795-D790-1F43-A1D8-1B8011C71AB2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4510-C9BD-5248-AF89-B9226FF973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44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人类的推理经验：会全局地搜寻相似外观的物体（利用全局的关联性）；利用位置的常识，比如安装在墙上。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4510-C9BD-5248-AF89-B9226FF9730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0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zh-CN" altLang="en-US" dirty="0"/>
              <a:t>现有方法使用某一个类别的全局性的特征是如何处理的？使用平均或聚类的方法找到特征的中心，作为参考的类别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zero/few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shot</a:t>
            </a:r>
            <a:r>
              <a:rPr kumimoji="1" lang="zh-CN" altLang="en-US" dirty="0"/>
              <a:t>中训练模型去拟合出没有见过的类别的分类器权重，分类器权重包含丰富的语义信息（需要探究）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将分类器权重作为了全局的</a:t>
            </a:r>
            <a:r>
              <a:rPr kumimoji="1" lang="en-US" altLang="zh-CN" dirty="0"/>
              <a:t>encode</a:t>
            </a:r>
            <a:r>
              <a:rPr kumimoji="1" lang="zh-CN" altLang="en-US" dirty="0"/>
              <a:t>了类间关联性的特征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zh-CN" altLang="en-US" dirty="0"/>
              <a:t>必须</a:t>
            </a:r>
            <a:r>
              <a:rPr kumimoji="1" lang="en-US" altLang="zh-CN" dirty="0"/>
              <a:t>pretrain</a:t>
            </a:r>
            <a:r>
              <a:rPr kumimoji="1" lang="zh-CN" altLang="en-US" dirty="0"/>
              <a:t>，然后才能其作用。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4510-C9BD-5248-AF89-B9226FF9730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851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soft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mapping</a:t>
            </a:r>
            <a:r>
              <a:rPr kumimoji="1" lang="zh-CN" altLang="en-US" dirty="0"/>
              <a:t>避免了直接分配结果带来的风险</a:t>
            </a:r>
            <a:endParaRPr kumimoji="1" lang="en-US" altLang="zh-CN" dirty="0"/>
          </a:p>
          <a:p>
            <a:r>
              <a:rPr kumimoji="1" lang="zh-CN" altLang="en-US" dirty="0"/>
              <a:t>边的权重硬编码，不够灵活不能调整，容易带来些噪声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4510-C9BD-5248-AF89-B9226FF9730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727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主要意义是利用图片的视觉特征和构建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连通方式来引导了全局特征的组合分配。</a:t>
            </a:r>
            <a:br>
              <a:rPr kumimoji="1" lang="en-US" altLang="zh-CN"/>
            </a:b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4510-C9BD-5248-AF89-B9226FF9730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42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D446D-44A8-304C-8FDD-DCECAFADD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949881-44CE-0446-A4A8-4E03F6E4D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057FEB-217A-4B48-B898-011FBEAF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8E8B5-CB96-3F44-93A8-8E4B4E2E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4D245-88F2-A548-93A8-FC8B0DEE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8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B9136-EAFA-E34A-B8CB-8345758F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4189EB-0714-E440-A73A-E6AFC15E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D0B1A-B858-F647-B02B-83131D5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3B4D0E-1019-5F46-A746-C0F50F85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CAAB1-A8E9-AC4C-A09D-DBCAEED1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9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62ED41-7862-0A4C-9E59-2FE906AC8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3C88FB-8771-9B4F-981F-51603B11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3FC1C2-DBBF-2A4C-BBF4-9EDE6876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8856CB-1095-2A42-82BA-AC1AB14B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C1580-688C-9F4A-B512-5108D055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338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763DC-728E-524C-8600-11D0A28B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8446C-E430-9449-B567-C661E6881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CCB050-A36D-C14E-812C-E340AE9E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D397EE-9B6C-BB41-AAA6-E1B7EDC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3ACC1-7CAB-CC44-8CC9-85F8C0A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2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C4F05-FDA2-BB44-BA5A-621BF39E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F088EA-D0B8-A44C-B774-5FAD49F7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D1CE3A-AE69-EC45-A378-BC3A18C7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A63C3E-C6BF-1C42-A007-AB289D2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AEC2A9-5C0F-A145-A5E5-F4F2F248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17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30F20-8A5F-F74C-BDE9-AA908EEA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DFBB43-C5FC-944B-8596-761F83592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071193-0F34-784B-B3B7-3848EA93E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C7BA5A-0456-B542-A61B-576D10CF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0EA77-8367-2943-8EA4-B97064EC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134CCE-05CD-0049-AE90-B2DF1462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4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ADD8A-F16B-5845-951C-86591C60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443F7A-3131-7040-A227-3240981A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FA669-D75F-0248-83A0-2C29D497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DAA77E-9BA3-CD49-AAF8-E4CBD6C4E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4D3324-02A2-D349-8E98-3407576C1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BA111C-F4BD-B94A-88D4-7DE7C0C6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02B78D-983C-384F-8B95-D48BD4A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A0B428-5973-7A4B-AB14-7BD9E010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54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9693F-9F71-6F46-8105-C65EE2E5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E88750-4AB8-9C43-9CD9-3AEC4B5D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A2B131-4F25-474F-9262-60514667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25A26-5D52-B047-9F21-AC43305E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89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E75E0F-372C-6144-BF17-46962A79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70BCC8-DD44-CB4E-BD61-6DBBB18A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D9FC11-5D97-144D-B0F8-3DE41BF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23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F541F-EEE9-3D4C-AF34-FF97C391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B3E1FC-D2C4-5742-8CDB-FF55E0C2D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16CBB8-461D-9B4E-8717-5D8CBEF75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9B2E9E-E215-8449-866F-31AC8D8E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65DDA4-BF19-FE4C-AA51-DEF77452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9B0333-7B37-DA47-839A-B78BC86E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13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3FA17-42EC-9442-8A0B-DC67974F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4B12F5-DCAB-DC41-BEB2-69B5134F7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1B1DB3-21EB-754A-A8DF-B1AC55B7C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4988F3-326A-A645-A642-229AC9CA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56CF41-DE83-B74D-B65F-67B4283F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330DDE-8DB7-6448-A644-DF455FC6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23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D21D42-5022-264E-AFB6-FC3EF6A2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B37E0E-6C23-2A42-86EA-B5F819D38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EEDD7-2305-4C4C-A43D-806AD25CC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95E3-E04C-8246-9067-79E7A1FDC58D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49CFBB-0182-9245-BBCC-67F663224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67EBE5-A32C-B848-9363-DBFF7935A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DB22-E66D-8240-AC49-6BC1753D0F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81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63C16F-B515-9942-BC49-7825DDB5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81" y="1012065"/>
            <a:ext cx="8179837" cy="40666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E8636A-2D3A-5847-986C-AB57844DC272}"/>
              </a:ext>
            </a:extLst>
          </p:cNvPr>
          <p:cNvSpPr txBox="1"/>
          <p:nvPr/>
        </p:nvSpPr>
        <p:spPr>
          <a:xfrm>
            <a:off x="7473820" y="5549788"/>
            <a:ext cx="197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NIPS 2018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528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9AA784-F44D-E641-8247-0C1ABC9392C6}"/>
              </a:ext>
            </a:extLst>
          </p:cNvPr>
          <p:cNvSpPr txBox="1"/>
          <p:nvPr/>
        </p:nvSpPr>
        <p:spPr>
          <a:xfrm>
            <a:off x="808074" y="382772"/>
            <a:ext cx="62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Adaptive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Global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Graph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Reasoning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BD30A9-3DF7-D143-832E-0D598566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1" y="1585975"/>
            <a:ext cx="7134290" cy="36860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ED638F-BBD7-114E-B6A4-3B07E8CC6105}"/>
              </a:ext>
            </a:extLst>
          </p:cNvPr>
          <p:cNvSpPr txBox="1"/>
          <p:nvPr/>
        </p:nvSpPr>
        <p:spPr>
          <a:xfrm>
            <a:off x="7673842" y="844437"/>
            <a:ext cx="4399408" cy="554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000" b="1" dirty="0"/>
              <a:t>2.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Feature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Enhanced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via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Graph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Reasoning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propagate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connected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categories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by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edges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prior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knowledge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graph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soft-mapping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pPr>
              <a:lnSpc>
                <a:spcPct val="200000"/>
              </a:lnSpc>
            </a:pPr>
            <a:r>
              <a:rPr kumimoji="1" lang="zh-CN" altLang="en-US" sz="2000" b="1" dirty="0"/>
              <a:t> </a:t>
            </a:r>
            <a:endParaRPr kumimoji="1" lang="en-US" altLang="zh-CN" sz="20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937C1A-CDE0-D04F-A395-EAB063D1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926" y="5372386"/>
            <a:ext cx="1476100" cy="4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9AA784-F44D-E641-8247-0C1ABC9392C6}"/>
              </a:ext>
            </a:extLst>
          </p:cNvPr>
          <p:cNvSpPr txBox="1"/>
          <p:nvPr/>
        </p:nvSpPr>
        <p:spPr>
          <a:xfrm>
            <a:off x="808074" y="382772"/>
            <a:ext cx="62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Adaptive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Global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Graph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Reasoning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BD30A9-3DF7-D143-832E-0D598566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1" y="1585975"/>
            <a:ext cx="7134290" cy="36860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ED638F-BBD7-114E-B6A4-3B07E8CC6105}"/>
              </a:ext>
            </a:extLst>
          </p:cNvPr>
          <p:cNvSpPr txBox="1"/>
          <p:nvPr/>
        </p:nvSpPr>
        <p:spPr>
          <a:xfrm>
            <a:off x="7721347" y="986937"/>
            <a:ext cx="4308357" cy="431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000" b="1" dirty="0"/>
              <a:t>3.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Adaptive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Attention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Squeeze-and-Excitation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to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further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rescale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categories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being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considered.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b="1" dirty="0"/>
              <a:t>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F726D9-6789-F446-8336-BD55F4D2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132" y="3689707"/>
            <a:ext cx="2109169" cy="403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0314F69-2808-DC4E-8DD7-505893A96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132" y="4294365"/>
            <a:ext cx="3465804" cy="4037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531390-70E7-3B48-90A3-1B74FD727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886" y="4803341"/>
            <a:ext cx="3212760" cy="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9AA784-F44D-E641-8247-0C1ABC9392C6}"/>
              </a:ext>
            </a:extLst>
          </p:cNvPr>
          <p:cNvSpPr txBox="1"/>
          <p:nvPr/>
        </p:nvSpPr>
        <p:spPr>
          <a:xfrm>
            <a:off x="808074" y="382772"/>
            <a:ext cx="62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Adaptive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Global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Graph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Reasoning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6B5831-A5B6-DD4B-9946-7600AE74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00" y="1087006"/>
            <a:ext cx="6716936" cy="53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5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9AA784-F44D-E641-8247-0C1ABC9392C6}"/>
              </a:ext>
            </a:extLst>
          </p:cNvPr>
          <p:cNvSpPr txBox="1"/>
          <p:nvPr/>
        </p:nvSpPr>
        <p:spPr>
          <a:xfrm>
            <a:off x="808074" y="382772"/>
            <a:ext cx="681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Model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Specification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with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Relation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Knowledge</a:t>
            </a:r>
            <a:endParaRPr kumimoji="1" lang="zh-CN" altLang="en-US" sz="24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4F7999-C851-B547-A5F8-E64BFEE69B5A}"/>
              </a:ext>
            </a:extLst>
          </p:cNvPr>
          <p:cNvSpPr txBox="1"/>
          <p:nvPr/>
        </p:nvSpPr>
        <p:spPr>
          <a:xfrm>
            <a:off x="1460665" y="985656"/>
            <a:ext cx="5700156" cy="146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Relationship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knowledge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Attribute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knowledge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5E4AC7-397B-6D41-A4AA-CE12AEFD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04" y="1109529"/>
            <a:ext cx="2674669" cy="6763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C46234-6E52-6349-A13B-29DA77D9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47" y="1929026"/>
            <a:ext cx="2447987" cy="5623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30F74F-DB1C-0747-8CF4-CCA025E0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002" y="2452853"/>
            <a:ext cx="7921996" cy="4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DBD430-7859-8846-A068-7B93F94AAE69}"/>
              </a:ext>
            </a:extLst>
          </p:cNvPr>
          <p:cNvSpPr txBox="1"/>
          <p:nvPr/>
        </p:nvSpPr>
        <p:spPr>
          <a:xfrm>
            <a:off x="808074" y="382772"/>
            <a:ext cx="681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723A15-74E6-8B41-A1C5-20B01A73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869330"/>
            <a:ext cx="9725891" cy="51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4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DBD430-7859-8846-A068-7B93F94AAE69}"/>
              </a:ext>
            </a:extLst>
          </p:cNvPr>
          <p:cNvSpPr txBox="1"/>
          <p:nvPr/>
        </p:nvSpPr>
        <p:spPr>
          <a:xfrm>
            <a:off x="808074" y="382772"/>
            <a:ext cx="681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9588C82-0E8F-EF41-9AB9-8A64ACC1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2" y="989735"/>
            <a:ext cx="6045897" cy="54854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F46AD5-FEF3-E14A-8358-885875E7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91" y="2138878"/>
            <a:ext cx="5644809" cy="3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1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485417-02A2-A24D-AA7F-85F9096C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6913"/>
            <a:ext cx="5294716" cy="30841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F01BE15-B334-EA48-876C-98716107C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026523"/>
            <a:ext cx="5294715" cy="48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A20F37-99AF-614A-A34F-686FEA8F9F99}"/>
              </a:ext>
            </a:extLst>
          </p:cNvPr>
          <p:cNvSpPr txBox="1"/>
          <p:nvPr/>
        </p:nvSpPr>
        <p:spPr>
          <a:xfrm>
            <a:off x="3572493" y="2921168"/>
            <a:ext cx="5047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/>
              <a:t>Thanks</a:t>
            </a:r>
            <a:endParaRPr kumimoji="1"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1698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E95DAD-CBA9-BD4A-A947-74AA7DA2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5" y="1959840"/>
            <a:ext cx="10207690" cy="29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D0E1D0-9457-E147-82E1-BE20181B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82" y="3321698"/>
            <a:ext cx="8373633" cy="31730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649F2A-A3F0-1443-AE50-EBEB73BB0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7" y="242597"/>
            <a:ext cx="10748882" cy="26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AD9CE9A-88A7-4040-B582-C84294C2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61" y="856396"/>
            <a:ext cx="8326711" cy="5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5240105-FED3-D24A-B870-E596C178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45" y="457200"/>
            <a:ext cx="8580710" cy="6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92EA7F-8F98-774D-BF6D-98B73AC7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146"/>
            <a:ext cx="12192000" cy="22660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9ADE65-07D7-554C-B878-65ED87F0F525}"/>
              </a:ext>
            </a:extLst>
          </p:cNvPr>
          <p:cNvSpPr txBox="1"/>
          <p:nvPr/>
        </p:nvSpPr>
        <p:spPr>
          <a:xfrm>
            <a:off x="6209414" y="5018568"/>
            <a:ext cx="312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CVPR19 Oral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87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31C0925-A7EC-D740-966F-2D61C3E575D0}"/>
              </a:ext>
            </a:extLst>
          </p:cNvPr>
          <p:cNvSpPr txBox="1"/>
          <p:nvPr/>
        </p:nvSpPr>
        <p:spPr>
          <a:xfrm>
            <a:off x="808074" y="382772"/>
            <a:ext cx="206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91C50B-407B-854A-A30D-1178E042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1127051"/>
            <a:ext cx="5778862" cy="50293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6880D49-644B-3D4A-9657-E59E0E4723D0}"/>
              </a:ext>
            </a:extLst>
          </p:cNvPr>
          <p:cNvSpPr txBox="1"/>
          <p:nvPr/>
        </p:nvSpPr>
        <p:spPr>
          <a:xfrm>
            <a:off x="6859243" y="1443841"/>
            <a:ext cx="4657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Treat the recognition of each region separately -&gt; require high-quality feature representations and sufficient labeled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Current detection systems lack the ability to reason with the help of commonsense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Recent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model spatial relationship -&gt; implicit and uncontrollable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propagate region-wise feature locally -&gt; fail to reason through a bad feature representation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417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F29E020-DF3B-DF47-A93C-720495032254}"/>
              </a:ext>
            </a:extLst>
          </p:cNvPr>
          <p:cNvSpPr txBox="1"/>
          <p:nvPr/>
        </p:nvSpPr>
        <p:spPr>
          <a:xfrm>
            <a:off x="808074" y="382772"/>
            <a:ext cx="206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Framework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14AD46-DBA8-574C-B19A-EEB696F9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6" y="1543791"/>
            <a:ext cx="11533987" cy="40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9AA784-F44D-E641-8247-0C1ABC9392C6}"/>
              </a:ext>
            </a:extLst>
          </p:cNvPr>
          <p:cNvSpPr txBox="1"/>
          <p:nvPr/>
        </p:nvSpPr>
        <p:spPr>
          <a:xfrm>
            <a:off x="808074" y="382772"/>
            <a:ext cx="62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Adaptive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Global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Graph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Reasoning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BD30A9-3DF7-D143-832E-0D598566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6" y="1774863"/>
            <a:ext cx="7134290" cy="36860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ED638F-BBD7-114E-B6A4-3B07E8CC6105}"/>
              </a:ext>
            </a:extLst>
          </p:cNvPr>
          <p:cNvSpPr txBox="1"/>
          <p:nvPr/>
        </p:nvSpPr>
        <p:spPr>
          <a:xfrm>
            <a:off x="7638592" y="844437"/>
            <a:ext cx="4307986" cy="554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en-US" altLang="zh-CN" sz="2000" b="1" dirty="0"/>
              <a:t>Global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Semantic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pool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inspired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by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zero/few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shot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learning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weights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classifier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constrains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high-level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semantic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information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since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they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record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feature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activation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trained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all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images.</a:t>
            </a:r>
          </a:p>
        </p:txBody>
      </p:sp>
    </p:spTree>
    <p:extLst>
      <p:ext uri="{BB962C8B-B14F-4D97-AF65-F5344CB8AC3E}">
        <p14:creationId xmlns:p14="http://schemas.microsoft.com/office/powerpoint/2010/main" val="66692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335</Words>
  <Application>Microsoft Macintosh PowerPoint</Application>
  <PresentationFormat>宽屏</PresentationFormat>
  <Paragraphs>46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bcbcd983</dc:creator>
  <cp:lastModifiedBy>bcbcd983</cp:lastModifiedBy>
  <cp:revision>10</cp:revision>
  <dcterms:created xsi:type="dcterms:W3CDTF">2019-07-08T01:47:33Z</dcterms:created>
  <dcterms:modified xsi:type="dcterms:W3CDTF">2019-07-08T11:01:42Z</dcterms:modified>
</cp:coreProperties>
</file>