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75" r:id="rId3"/>
    <p:sldId id="341" r:id="rId4"/>
    <p:sldId id="332" r:id="rId5"/>
    <p:sldId id="376" r:id="rId6"/>
    <p:sldId id="377" r:id="rId7"/>
    <p:sldId id="37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81B8-6486-4542-BF54-D4F0F1C586D6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3F60-DEC1-44DC-8B4E-FB18666D2C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7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task build based on a </a:t>
            </a:r>
            <a:r>
              <a:rPr lang="en-US" altLang="zh-CN" dirty="0" err="1"/>
              <a:t>matterport</a:t>
            </a:r>
            <a:r>
              <a:rPr lang="en-US" altLang="zh-CN" dirty="0"/>
              <a:t> simulator…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98BE4-49BF-42E7-B4FB-EAEFCF5C97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45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B6630-7862-4DF8-B986-F05347BCC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E6027A-1DB4-48A1-88D7-27211A631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23D6E-AC33-4FDA-856C-281A50B6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2C075E-334F-4869-9FAA-1AC86CA5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D2585-9C21-463E-A398-79A5B01D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9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80E2E-FD08-4AB5-84DE-B3273EBC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7357F4-3518-4CFC-921C-661A2979A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3950F-0A9D-4CED-B6B9-CB272D11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DF3691-6739-4134-A7A9-FBFB4601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EA9DC-3FB7-4395-AE09-264D43A6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7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CA8B48-AF7B-4E9C-85C1-A2614FDD6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ECA604-FCDE-4F6B-9618-4C1DF6CC5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B7CC3E-7BF6-4032-896C-2FE51E63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E9D01-649C-4739-B350-82489F6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AF2176-9981-44C5-AB5A-0F48E335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3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9F76F-E7D5-4E89-B7CA-1ED9ABE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5D6297-B39C-4113-A94D-5C333D233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C2CDD-FF72-4E78-B48A-E1942CD3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F8455A-D3E4-46FF-A160-980DACFD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7219BD-C231-4E8B-A1F8-BB701C4C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4A543-4D64-480D-9617-9945B3A7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65A510-919E-4A88-A830-CDD45A3F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720B1-E571-47C0-9C7C-4D5C7446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8122E4-C190-468A-B66F-2028E3AF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918F73-13EA-46E6-8DDD-B70E6C40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4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03B58-15EF-4CD5-BF87-8AA2EE81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31FAC-D147-4C3D-B251-35AFAC7B6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A13F1A-A73D-4CA4-A2A7-955DD4A5B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08F4B7-DFF1-4891-8433-AF117C59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B66E17-A83A-48B8-87D5-3CC8443F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AF01D7-948F-46CC-B5EA-7796E7A1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7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3C7BF-132F-4A9A-AF6F-C853CEB2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BBABF-F251-4667-8F17-12AF350D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88852B-8CDC-4247-A2BC-711777F70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741F14-2BA6-4A61-83F8-7615B3B67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C9E83F-9235-42D3-8DF6-C45214A4F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FF4DD4-1DE4-4546-841A-AEBC9A71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1FBD48-15F2-4461-90C6-0C7E9D0A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D2A309-43D2-4987-A73B-4A42F65B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6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CBCB0-3237-4F70-A32B-200F73CA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B3C47-D7D5-4FEC-995B-C8F1D0A0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C7C353-D7BD-4175-B915-0F872E2C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E6E650-D38F-491B-94F5-746DBF69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64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BAA8E90-AE7E-4157-A9A3-D685B524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428DF9-09A4-4D03-8E83-7CCC07AE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C5C8DA-7EFD-4DB0-BB3A-7A13EE69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0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F9BD1-1799-40C9-A2F4-3976108E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AAFC5B-7EC7-4F5D-8959-D6768BE8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1CCFE6-9607-47F9-9341-E06897D47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A337C3-2871-44CA-A0ED-8AC61818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93ACA3-12DF-45AF-B5F0-39CD6D29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2C4118-DFCD-4FA3-A714-07B6ED1D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8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FA907-0756-40A6-9147-AB459EDD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CF5D7CC-10D8-4E6B-A2F3-A90298FFD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04D7A6-CA30-4FF7-A699-0300D7D11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EDFC3-1EDF-4FED-A363-C51425EB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3A52DE-57AC-460A-8EDC-B4EDDE0A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C2169B-B851-489B-9985-F66D0A06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4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CC5AB1-D220-47B8-BDEB-36BA09C3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88A3CD-1D05-4532-BD0C-9851C8BC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692EB9-75D3-4786-AAA2-3ABE3DD8D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1B89-1992-43DA-8A3D-34AC565F9833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13703F-66FD-4ED3-8D47-2832FF9D0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E1AE80-323D-44DD-B9FC-1A8AFEC10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453D-8546-403C-8D50-6470E1A89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35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0C87C3-F831-433B-9C59-8BEF27EC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42" y="1724209"/>
            <a:ext cx="920575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956C5-B054-4E03-B6F7-0E995A42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5457D0C-A90C-4F78-A2B7-7822876DF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8497"/>
            <a:ext cx="4717189" cy="42523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5FF87A-32D9-40EA-B579-A72EB97163BB}"/>
              </a:ext>
            </a:extLst>
          </p:cNvPr>
          <p:cNvSpPr/>
          <p:nvPr/>
        </p:nvSpPr>
        <p:spPr>
          <a:xfrm>
            <a:off x="5555389" y="152561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NimbusRomNo9L-Regu"/>
              </a:rPr>
              <a:t>an agent is given a natural language instruction referring to a remote object.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NimbusRomNo9L-Regu"/>
              </a:rPr>
              <a:t>The agent must navigate to an appropriate location and identify the object from multiple distracting candidates.</a:t>
            </a:r>
          </a:p>
          <a:p>
            <a:endParaRPr lang="zh-CN" altLang="en-US" b="1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610AB4E-1A2C-4F8D-BBC6-C672F56AC155}"/>
              </a:ext>
            </a:extLst>
          </p:cNvPr>
          <p:cNvGrpSpPr/>
          <p:nvPr/>
        </p:nvGrpSpPr>
        <p:grpSpPr>
          <a:xfrm>
            <a:off x="5740349" y="3429000"/>
            <a:ext cx="4814138" cy="2308324"/>
            <a:chOff x="5971168" y="3578429"/>
            <a:chExt cx="4814138" cy="230832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BCC06F4-C3CD-41F1-AE78-155B0F839D09}"/>
                </a:ext>
              </a:extLst>
            </p:cNvPr>
            <p:cNvSpPr/>
            <p:nvPr/>
          </p:nvSpPr>
          <p:spPr>
            <a:xfrm>
              <a:off x="5971168" y="3578429"/>
              <a:ext cx="4814138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NimbusRomNo9L-Regu"/>
                </a:rPr>
                <a:t>a high-level natural language instruction</a:t>
              </a:r>
            </a:p>
            <a:p>
              <a:endParaRPr lang="en-US" altLang="zh-CN" dirty="0">
                <a:latin typeface="NimbusRomNo9L-Regu"/>
              </a:endParaRPr>
            </a:p>
            <a:p>
              <a:r>
                <a:rPr lang="en-US" altLang="zh-CN" dirty="0">
                  <a:latin typeface="NimbusRomNo9L-Regu"/>
                </a:rPr>
                <a:t>surrounding panoramic images</a:t>
              </a:r>
            </a:p>
            <a:p>
              <a:endParaRPr lang="en-US" altLang="zh-CN" dirty="0">
                <a:latin typeface="NimbusRomNo9L-Regu"/>
              </a:endParaRPr>
            </a:p>
            <a:p>
              <a:endParaRPr lang="en-US" altLang="zh-CN" dirty="0"/>
            </a:p>
            <a:p>
              <a:r>
                <a:rPr lang="en-US" altLang="zh-CN" dirty="0"/>
                <a:t>output a bounding box or choose from several</a:t>
              </a:r>
            </a:p>
            <a:p>
              <a:r>
                <a:rPr lang="en-US" altLang="zh-CN" dirty="0"/>
                <a:t>candidates provided by the simulator.</a:t>
              </a:r>
              <a:endParaRPr lang="en-US" altLang="zh-CN" dirty="0">
                <a:latin typeface="NimbusRomNo9L-Regu"/>
              </a:endParaRPr>
            </a:p>
            <a:p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1A08263-BC06-442B-A5BE-B6BEB442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6533" y="3919127"/>
              <a:ext cx="1981372" cy="25910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3C04FD2-CB5A-4AF7-A6F8-0EA96BE3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476358"/>
              <a:ext cx="2019475" cy="25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42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59" y="499251"/>
            <a:ext cx="10515600" cy="1325563"/>
          </a:xfrm>
        </p:spPr>
        <p:txBody>
          <a:bodyPr/>
          <a:lstStyle/>
          <a:p>
            <a:r>
              <a:rPr lang="en-US" dirty="0"/>
              <a:t>Matterport3D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1300-7461-774A-B191-AF3B0D443C2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4" b="-2"/>
          <a:stretch/>
        </p:blipFill>
        <p:spPr>
          <a:xfrm>
            <a:off x="0" y="4372867"/>
            <a:ext cx="12192000" cy="2489899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04954" y="1824814"/>
            <a:ext cx="10982093" cy="36588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Simulator for </a:t>
            </a:r>
            <a:r>
              <a:rPr lang="en-US" sz="32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rPr>
              <a:t>embodied visual agents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, based on Matterport3D dataset (Chang et. al. 2017) 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Contains 10,800 panoramic images / 90 buildings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High visual diversity 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D12392-D981-4EF4-A33A-592CE2916A48}"/>
              </a:ext>
            </a:extLst>
          </p:cNvPr>
          <p:cNvSpPr/>
          <p:nvPr/>
        </p:nvSpPr>
        <p:spPr>
          <a:xfrm>
            <a:off x="138459" y="122573"/>
            <a:ext cx="1042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Anderson P , Wu Q , </a:t>
            </a:r>
            <a:r>
              <a:rPr lang="en-US" altLang="zh-CN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Teney</a:t>
            </a:r>
            <a:r>
              <a:rPr lang="en-US" altLang="zh-CN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D , et al. Vision-and-Language Navigation: Interpreting visually-grounded navigation instructions in real environments[J]. 2017.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666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265685"/>
            <a:ext cx="11389360" cy="65923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657600" y="365125"/>
            <a:ext cx="6048091" cy="3768267"/>
            <a:chOff x="2743200" y="273844"/>
            <a:chExt cx="4536068" cy="2826200"/>
          </a:xfrm>
        </p:grpSpPr>
        <p:grpSp>
          <p:nvGrpSpPr>
            <p:cNvPr id="20" name="Group 19"/>
            <p:cNvGrpSpPr/>
            <p:nvPr/>
          </p:nvGrpSpPr>
          <p:grpSpPr>
            <a:xfrm>
              <a:off x="2765502" y="273844"/>
              <a:ext cx="4513766" cy="2792741"/>
              <a:chOff x="2765502" y="273844"/>
              <a:chExt cx="4513766" cy="279274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8068" y="273844"/>
                <a:ext cx="3251200" cy="162560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 flipV="1">
                <a:off x="2765502" y="273845"/>
                <a:ext cx="1262566" cy="279274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765502" y="1899444"/>
                <a:ext cx="1262566" cy="116714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765502" y="1899444"/>
                <a:ext cx="4513766" cy="116714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2743200" y="2999683"/>
              <a:ext cx="100361" cy="10036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5" name="Content Placeholder 7"/>
          <p:cNvSpPr>
            <a:spLocks noGrp="1"/>
          </p:cNvSpPr>
          <p:nvPr>
            <p:ph idx="1"/>
          </p:nvPr>
        </p:nvSpPr>
        <p:spPr>
          <a:xfrm>
            <a:off x="226327" y="5297751"/>
            <a:ext cx="3583757" cy="1560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Feasible trajectories determined by navigation graph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777372" y="3484152"/>
            <a:ext cx="1947136" cy="1541067"/>
            <a:chOff x="1333029" y="2613114"/>
            <a:chExt cx="1438873" cy="1155800"/>
          </a:xfrm>
        </p:grpSpPr>
        <p:grpSp>
          <p:nvGrpSpPr>
            <p:cNvPr id="54" name="Group 53"/>
            <p:cNvGrpSpPr/>
            <p:nvPr/>
          </p:nvGrpSpPr>
          <p:grpSpPr>
            <a:xfrm>
              <a:off x="1460818" y="2613114"/>
              <a:ext cx="1311084" cy="689046"/>
              <a:chOff x="1460818" y="2613114"/>
              <a:chExt cx="1311084" cy="5463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460818" y="2613114"/>
                <a:ext cx="1222907" cy="546398"/>
                <a:chOff x="1460818" y="2613114"/>
                <a:chExt cx="1222907" cy="54639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583364" y="2650285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312019" y="2613114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062976" y="2631693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91997" y="2806394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732164" y="3059151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460818" y="3033135"/>
                  <a:ext cx="100361" cy="10036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510998" y="2642699"/>
                <a:ext cx="1260904" cy="469172"/>
                <a:chOff x="1538877" y="1382148"/>
                <a:chExt cx="1260904" cy="469172"/>
              </a:xfrm>
            </p:grpSpPr>
            <p:cxnSp>
              <p:nvCxnSpPr>
                <p:cNvPr id="36" name="Straight Connector 35"/>
                <p:cNvCxnSpPr>
                  <a:endCxn id="21" idx="4"/>
                </p:cNvCxnSpPr>
                <p:nvPr/>
              </p:nvCxnSpPr>
              <p:spPr>
                <a:xfrm>
                  <a:off x="2653904" y="1428673"/>
                  <a:ext cx="145877" cy="310014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431854" y="1392244"/>
                  <a:ext cx="271345" cy="3717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2115102" y="1382148"/>
                  <a:ext cx="263741" cy="54061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938633" y="1410830"/>
                  <a:ext cx="207811" cy="236123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813948" y="1613545"/>
                  <a:ext cx="156122" cy="19286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538877" y="1806502"/>
                  <a:ext cx="302012" cy="44818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" name="Straight Arrow Connector 56"/>
            <p:cNvCxnSpPr/>
            <p:nvPr/>
          </p:nvCxnSpPr>
          <p:spPr>
            <a:xfrm flipV="1">
              <a:off x="1333029" y="3279317"/>
              <a:ext cx="201617" cy="4895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D509F21-9294-4CE7-A7CA-A59231E45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7460"/>
            <a:ext cx="11917120" cy="26144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6A8261-FF53-426A-801D-2311309E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" y="3340224"/>
            <a:ext cx="4161128" cy="23709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22D022-5335-416D-B16C-4FFDA5AE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154" y="3564384"/>
            <a:ext cx="7830651" cy="18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0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6F7E1DF-E3F6-49C9-92A4-0DFD790C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710" y="270129"/>
            <a:ext cx="10031656" cy="435133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1C24FAD-B5A3-44F2-932C-B33463ECBA30}"/>
              </a:ext>
            </a:extLst>
          </p:cNvPr>
          <p:cNvCxnSpPr>
            <a:cxnSpLocks/>
          </p:cNvCxnSpPr>
          <p:nvPr/>
        </p:nvCxnSpPr>
        <p:spPr>
          <a:xfrm flipH="1">
            <a:off x="1660124" y="4412202"/>
            <a:ext cx="1047565" cy="39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5A606EE-18FA-4047-BA7D-1D2BC6DD82A8}"/>
              </a:ext>
            </a:extLst>
          </p:cNvPr>
          <p:cNvSpPr txBox="1"/>
          <p:nvPr/>
        </p:nvSpPr>
        <p:spPr>
          <a:xfrm>
            <a:off x="846449" y="4807789"/>
            <a:ext cx="203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MAttNet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0DDB1C3-04B1-47E7-93B1-086CB8B7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94" y="4621467"/>
            <a:ext cx="5806943" cy="8611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355BA5-2FCA-4285-B6AE-70F15345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36" y="5482602"/>
            <a:ext cx="4541914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A45D186-6589-49E5-A547-3C9D6969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07" y="928679"/>
            <a:ext cx="11819644" cy="25681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8C14F2-0A58-4CE3-8FF1-5F329ADB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9" y="4187255"/>
            <a:ext cx="4938188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129</Words>
  <Application>Microsoft Office PowerPoint</Application>
  <PresentationFormat>宽屏</PresentationFormat>
  <Paragraphs>21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NimbusRomNo9L-Regu</vt:lpstr>
      <vt:lpstr>等线</vt:lpstr>
      <vt:lpstr>等线 Light</vt:lpstr>
      <vt:lpstr>Microsoft YaHei</vt:lpstr>
      <vt:lpstr>Arial</vt:lpstr>
      <vt:lpstr>Helvetica</vt:lpstr>
      <vt:lpstr>Office 主题​​</vt:lpstr>
      <vt:lpstr>PowerPoint 演示文稿</vt:lpstr>
      <vt:lpstr>Task</vt:lpstr>
      <vt:lpstr>Matterport3D Simulator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进宇 陈</dc:creator>
  <cp:lastModifiedBy>进宇 陈</cp:lastModifiedBy>
  <cp:revision>15</cp:revision>
  <dcterms:created xsi:type="dcterms:W3CDTF">2020-03-15T03:16:19Z</dcterms:created>
  <dcterms:modified xsi:type="dcterms:W3CDTF">2020-03-15T13:44:20Z</dcterms:modified>
</cp:coreProperties>
</file>