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85" autoAdjust="0"/>
  </p:normalViewPr>
  <p:slideViewPr>
    <p:cSldViewPr snapToGrid="0">
      <p:cViewPr varScale="1">
        <p:scale>
          <a:sx n="46" d="100"/>
          <a:sy n="46" d="100"/>
        </p:scale>
        <p:origin x="14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B1689-C714-45D0-B367-89ADCF4E0DF3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4F839-4627-4A3F-8C8C-1AD0CB470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97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4F839-4627-4A3F-8C8C-1AD0CB4701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96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4F839-4627-4A3F-8C8C-1AD0CB4701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82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B0B61-3E37-47B4-848E-209390826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6C1FB8-EC05-431F-9913-4FFDEF81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2FC43-F0D9-4401-BBF2-82EBC192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CC-DA98-4867-AC19-EA5CDEEAF5BB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1D2342-42B0-4288-9734-34E6D43A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F23BA2-7A70-4178-A23D-77CADF08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D26A-F255-4A01-8F98-D87D97FC3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9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4F458-B8C8-41DA-9EB8-BD5F00E2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A37489-77A6-4515-8721-E441F70FD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C5EDE7-3FD1-4DF5-8A0E-9E732225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CC-DA98-4867-AC19-EA5CDEEAF5BB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FA0746-AD2E-4A4C-9D8B-70EBB4ED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5F5FF0-AB02-40F3-A6D2-C799DBEA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D26A-F255-4A01-8F98-D87D97FC3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94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2DCF0D2-9ED3-46B7-B290-7B09D77D0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7617BB-AFAC-47A4-AD89-FB8C0616A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8E05FD-F161-4ACF-A6AC-911EDCB5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CC-DA98-4867-AC19-EA5CDEEAF5BB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72FEB7-D9A7-4C94-B5B3-54DB007A4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CA896A-4562-4B27-BA0B-913BF43E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D26A-F255-4A01-8F98-D87D97FC3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00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ED84A-C323-4ABB-8560-27B953B3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C2FC7D-9F7F-4C29-BEA8-A1B64C46A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1D12-9D26-4DC2-8F17-E99DA7CC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CC-DA98-4867-AC19-EA5CDEEAF5BB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AE5D5D-337F-4586-87C6-A627520B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EDE103-46C2-4917-A4A9-21EF3111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D26A-F255-4A01-8F98-D87D97FC3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17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1397EA-F5DD-4647-AAC5-050F5CA6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18AB9C-89C1-4EFE-9B64-7010F559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686D31-C851-4F6A-A755-C1CA87A6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CC-DA98-4867-AC19-EA5CDEEAF5BB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3C8729-8B79-41F7-856B-B8D1028B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CA9CE9-2FDE-4432-9912-9D2CE325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D26A-F255-4A01-8F98-D87D97FC3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66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185F39-23C4-49D4-8D20-572F870C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27E209-252A-48A0-AD0D-073C136F0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CC4A34-FBA9-49AF-A4FD-641ECDAFB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8B202C-CEC9-47C3-9E1A-71B2D38E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CC-DA98-4867-AC19-EA5CDEEAF5BB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DE02CF-A6B9-4F37-80F1-CE609923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F69FD1-D4FA-42C8-9C13-11595D20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D26A-F255-4A01-8F98-D87D97FC3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9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0F3581-089C-4032-81E6-6A0AFA20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8C1C1B-4771-4EB8-8C33-51753159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CAFD48-3231-496E-9D58-F565426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1C4FFD-5C1E-4006-8FDF-84C548925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7CCB36-D23A-459A-8A7D-87F0C5A86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D0F60EE-74E4-4A4F-861A-6FA6217E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CC-DA98-4867-AC19-EA5CDEEAF5BB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A9560B-B107-4AF8-9732-C6C522A3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198BF3-5C10-49D9-B9B3-7D7957D4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D26A-F255-4A01-8F98-D87D97FC3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54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F28A80-4BF0-4EEE-9528-78DA7328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E098FC-286E-4D5E-BE74-AD2C1D92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CC-DA98-4867-AC19-EA5CDEEAF5BB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B8A3C1-C738-42C0-B389-B28DB62C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94D67F-F9F5-44C6-9321-C641F399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D26A-F255-4A01-8F98-D87D97FC3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19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2AB812-22F9-41C8-8009-A312AD77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CC-DA98-4867-AC19-EA5CDEEAF5BB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F3E9ED-1F5C-41BC-96FB-36ECDB04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22D6BA-36A2-4DF4-904F-C8B6D881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D26A-F255-4A01-8F98-D87D97FC3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12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F194F1-9D2E-4783-B0DA-9A522862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C056F2-4444-4B28-A601-A9320B4DE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B69C59-F993-44F7-A292-4D6504477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E2D5FF-2439-4A34-B458-2064D6EE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CC-DA98-4867-AC19-EA5CDEEAF5BB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2D5E94-D47B-41EA-9415-7759CFEE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86F440-44D8-4DC9-B2FE-EA50F6C4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D26A-F255-4A01-8F98-D87D97FC3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70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8DBB70-8FAF-4E4C-9EBD-CA9EBCEB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A3549E1-F12A-48B1-8C62-81C788E13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381D85-FB20-4B51-B02A-D6AEA707D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E7750E-038C-4328-B66E-18BCE806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4CC-DA98-4867-AC19-EA5CDEEAF5BB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89E7F2-8278-46BE-9AC1-19E6336E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9915C5-466F-4E9A-BE45-0AC68E11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D26A-F255-4A01-8F98-D87D97FC3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2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DCFD1D5-7D14-419B-8F22-E15E01A2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C73FB3-5D34-474C-AA96-42607E961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5736E8-1A79-42DF-813E-3AA68A968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154CC-DA98-4867-AC19-EA5CDEEAF5BB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2EDCCD-1AA1-4AD8-8966-94A17299A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617770-5EE7-46AE-BBF5-27150A5A2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D26A-F255-4A01-8F98-D87D97FC3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52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956A3D-D8F7-4EE3-A0BF-7D0CA1487A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Multi-label classification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78A3A3F-17D0-476B-9E1C-AFA3BCD78D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2000" dirty="0"/>
              <a:t>包仁达 </a:t>
            </a:r>
            <a:r>
              <a:rPr lang="en-US" altLang="zh-CN" sz="2000" dirty="0"/>
              <a:t>2020.06.06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3782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4E085B-081A-49E7-AECF-9C0CFA51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模型之外的工作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6A79A0-78CF-44AC-897F-77032E1E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数据和任务定义是核心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r>
              <a:rPr lang="en-US" altLang="zh-CN" sz="1800" dirty="0"/>
              <a:t>Dataset collection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/>
              <a:t>Automatic annotation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/>
              <a:t>Label correction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模型之外的优化可能更有性价比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r>
              <a:rPr lang="en-US" altLang="zh-CN" sz="1800" dirty="0"/>
              <a:t>Active learning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/>
              <a:t>Missing label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/>
              <a:t>Task-oriented evaluation</a:t>
            </a:r>
          </a:p>
        </p:txBody>
      </p:sp>
    </p:spTree>
    <p:extLst>
      <p:ext uri="{BB962C8B-B14F-4D97-AF65-F5344CB8AC3E}">
        <p14:creationId xmlns:p14="http://schemas.microsoft.com/office/powerpoint/2010/main" val="206881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97B7F-87AC-4386-80BC-19663122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6A9C48-3EC3-4A8A-B6D9-C8F4BC99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Multi-class Classification</a:t>
            </a:r>
          </a:p>
          <a:p>
            <a:pPr lvl="1"/>
            <a:r>
              <a:rPr lang="zh-CN" altLang="en-US" dirty="0"/>
              <a:t>最常规的</a:t>
            </a:r>
            <a:r>
              <a:rPr lang="en-US" altLang="zh-CN" dirty="0"/>
              <a:t>N</a:t>
            </a:r>
            <a:r>
              <a:rPr lang="zh-CN" altLang="en-US" dirty="0"/>
              <a:t>类分类问题</a:t>
            </a:r>
            <a:endParaRPr lang="en-US" altLang="zh-CN" dirty="0"/>
          </a:p>
          <a:p>
            <a:pPr lvl="1"/>
            <a:r>
              <a:rPr lang="en-US" altLang="zh-CN" dirty="0" err="1"/>
              <a:t>Softmax</a:t>
            </a:r>
            <a:r>
              <a:rPr lang="en-US" altLang="zh-CN" dirty="0"/>
              <a:t> + cross entropy loss</a:t>
            </a:r>
          </a:p>
          <a:p>
            <a:r>
              <a:rPr lang="en-US" altLang="zh-CN" b="1" dirty="0"/>
              <a:t>Multi-label Classification</a:t>
            </a:r>
          </a:p>
          <a:p>
            <a:pPr lvl="1"/>
            <a:r>
              <a:rPr lang="en-US" altLang="zh-CN" dirty="0"/>
              <a:t>Label</a:t>
            </a:r>
            <a:r>
              <a:rPr lang="zh-CN" altLang="en-US" dirty="0"/>
              <a:t>之间不是互斥的，可以共存</a:t>
            </a:r>
            <a:endParaRPr lang="en-US" altLang="zh-CN" dirty="0"/>
          </a:p>
          <a:p>
            <a:pPr lvl="1"/>
            <a:r>
              <a:rPr lang="en-US" altLang="zh-CN" dirty="0"/>
              <a:t>Aka</a:t>
            </a:r>
            <a:r>
              <a:rPr lang="zh-CN" altLang="en-US" dirty="0"/>
              <a:t>：</a:t>
            </a:r>
            <a:r>
              <a:rPr lang="en-US" altLang="zh-CN" dirty="0"/>
              <a:t>Image Tagging / Image Annotation</a:t>
            </a:r>
          </a:p>
          <a:p>
            <a:pPr lvl="1"/>
            <a:r>
              <a:rPr lang="zh-CN" altLang="en-US" dirty="0"/>
              <a:t>相近的任务</a:t>
            </a:r>
            <a:endParaRPr lang="en-US" altLang="zh-CN" dirty="0"/>
          </a:p>
          <a:p>
            <a:pPr lvl="2"/>
            <a:r>
              <a:rPr lang="en-US" altLang="zh-CN" dirty="0"/>
              <a:t>Tag based image retrieval</a:t>
            </a:r>
          </a:p>
          <a:p>
            <a:pPr lvl="2"/>
            <a:r>
              <a:rPr lang="en-US" altLang="zh-CN" dirty="0"/>
              <a:t>Weakly supervise object detection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/>
              <a:t>COCO</a:t>
            </a:r>
          </a:p>
          <a:p>
            <a:pPr lvl="2"/>
            <a:r>
              <a:rPr lang="en-US" altLang="zh-CN" dirty="0"/>
              <a:t>Multi-label learning with missing label</a:t>
            </a:r>
          </a:p>
          <a:p>
            <a:pPr lvl="2"/>
            <a:r>
              <a:rPr lang="en-US" altLang="zh-CN" dirty="0"/>
              <a:t>……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054DC8-927E-45F0-A00C-7B7BEB4AF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383" y="2873416"/>
            <a:ext cx="3519488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3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B2532A-EAA9-4EB9-968B-4AA82C1B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1022FD-AE89-4C32-A4EF-E17D9DDE2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787"/>
            <a:ext cx="10515600" cy="4351338"/>
          </a:xfrm>
        </p:spPr>
        <p:txBody>
          <a:bodyPr/>
          <a:lstStyle/>
          <a:p>
            <a:r>
              <a:rPr lang="zh-CN" altLang="en-US" dirty="0"/>
              <a:t>最朴素的方法</a:t>
            </a:r>
            <a:endParaRPr lang="en-US" altLang="zh-CN" dirty="0"/>
          </a:p>
          <a:p>
            <a:pPr lvl="1"/>
            <a:r>
              <a:rPr lang="en-US" altLang="zh-CN" dirty="0"/>
              <a:t>CNN + sigmoid + binary cross entropy loss</a:t>
            </a:r>
          </a:p>
          <a:p>
            <a:pPr lvl="1"/>
            <a:r>
              <a:rPr lang="zh-CN" altLang="en-US" dirty="0"/>
              <a:t>转换成了“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2</a:t>
            </a:r>
            <a:r>
              <a:rPr lang="zh-CN" altLang="en-US" dirty="0"/>
              <a:t>分类”问题</a:t>
            </a:r>
            <a:endParaRPr lang="en-US" altLang="zh-CN" dirty="0"/>
          </a:p>
          <a:p>
            <a:r>
              <a:rPr lang="zh-CN" altLang="en-US" dirty="0"/>
              <a:t>局限</a:t>
            </a:r>
            <a:endParaRPr lang="en-US" altLang="zh-CN" dirty="0"/>
          </a:p>
          <a:p>
            <a:pPr lvl="1"/>
            <a:r>
              <a:rPr lang="zh-CN" altLang="en-US" dirty="0"/>
              <a:t>未考虑</a:t>
            </a:r>
            <a:r>
              <a:rPr lang="en-US" altLang="zh-CN" dirty="0"/>
              <a:t>label</a:t>
            </a:r>
            <a:r>
              <a:rPr lang="zh-CN" altLang="en-US" dirty="0"/>
              <a:t>间的关系</a:t>
            </a:r>
            <a:endParaRPr lang="en-US" altLang="zh-CN" dirty="0"/>
          </a:p>
          <a:p>
            <a:pPr lvl="1"/>
            <a:r>
              <a:rPr lang="zh-CN" altLang="en-US" dirty="0"/>
              <a:t>当</a:t>
            </a:r>
            <a:r>
              <a:rPr lang="en-US" altLang="zh-CN" dirty="0"/>
              <a:t>label</a:t>
            </a:r>
            <a:r>
              <a:rPr lang="zh-CN" altLang="en-US" dirty="0"/>
              <a:t>很多时（</a:t>
            </a:r>
            <a:r>
              <a:rPr lang="en-US" altLang="zh-CN" dirty="0"/>
              <a:t>&gt;1k</a:t>
            </a:r>
            <a:r>
              <a:rPr lang="zh-CN" altLang="en-US" dirty="0"/>
              <a:t>），很可能较难收敛</a:t>
            </a:r>
            <a:r>
              <a:rPr lang="en-US" altLang="zh-CN" dirty="0"/>
              <a:t>[1]</a:t>
            </a:r>
          </a:p>
          <a:p>
            <a:pPr lvl="2"/>
            <a:r>
              <a:rPr lang="zh-CN" altLang="en-US" dirty="0"/>
              <a:t>分类空间 </a:t>
            </a:r>
            <a:r>
              <a:rPr lang="en-US" altLang="zh-CN" dirty="0"/>
              <a:t>N -&gt; 2</a:t>
            </a:r>
            <a:r>
              <a:rPr lang="en-US" altLang="zh-CN" baseline="30000" dirty="0"/>
              <a:t>N</a:t>
            </a:r>
          </a:p>
          <a:p>
            <a:pPr lvl="2"/>
            <a:r>
              <a:rPr lang="zh-CN" altLang="en-US" dirty="0"/>
              <a:t>实践上，很容易输出全</a:t>
            </a:r>
            <a:r>
              <a:rPr lang="en-US" altLang="zh-CN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recall</a:t>
            </a:r>
            <a:r>
              <a:rPr lang="zh-CN" altLang="en-US" dirty="0"/>
              <a:t>极低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6D183A-A93B-4A60-8DB4-98E8E20BF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71" y="4872613"/>
            <a:ext cx="6829425" cy="1219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A7CC928-B15E-409D-B260-D5CBEBE9B6FD}"/>
              </a:ext>
            </a:extLst>
          </p:cNvPr>
          <p:cNvSpPr/>
          <p:nvPr/>
        </p:nvSpPr>
        <p:spPr>
          <a:xfrm>
            <a:off x="559443" y="6200487"/>
            <a:ext cx="10794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[1] 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Mahajan D,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Girshick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R, Ramanathan V, et al. Exploring the limits of weakly supervised pretraining[C]//Proceedings of the European Conference on Computer Vision (ECCV). 2018: 181-196.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0248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A1595C0-44E9-444B-939F-E29C767AA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6" y="3809743"/>
            <a:ext cx="7886700" cy="211155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C44FB0B-BF28-49FA-BBED-C2EA7E87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改进</a:t>
            </a:r>
            <a:r>
              <a:rPr lang="en-US" altLang="zh-CN" dirty="0"/>
              <a:t>label</a:t>
            </a:r>
            <a:r>
              <a:rPr lang="zh-CN" altLang="en-US" dirty="0"/>
              <a:t>间关系</a:t>
            </a:r>
            <a:r>
              <a:rPr lang="en-US" altLang="zh-CN" dirty="0"/>
              <a:t>-GCN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068017-AE8B-4BD5-8BC1-B56911BD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" y="2500132"/>
            <a:ext cx="8160505" cy="42576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FE54BC-1181-4244-A0C9-4101C6503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410" y="2757972"/>
            <a:ext cx="4637589" cy="38917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3FC52A-2305-4D7C-B7FB-E94643A49C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700"/>
          <a:stretch/>
        </p:blipFill>
        <p:spPr>
          <a:xfrm>
            <a:off x="7292051" y="4852755"/>
            <a:ext cx="4899949" cy="1796979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F1ACBF-FBBA-470D-9415-0FBDBF90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787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Multi-Label Image Recognition with Graph Convolutional Networks.</a:t>
            </a:r>
            <a:r>
              <a:rPr lang="zh-CN" altLang="en-US" sz="2000" dirty="0"/>
              <a:t> </a:t>
            </a:r>
            <a:r>
              <a:rPr lang="en-US" altLang="zh-CN" sz="2000" dirty="0"/>
              <a:t>CVPR</a:t>
            </a:r>
            <a:r>
              <a:rPr lang="zh-CN" altLang="en-US" sz="2000" dirty="0"/>
              <a:t> </a:t>
            </a:r>
            <a:r>
              <a:rPr lang="en-US" altLang="zh-CN" sz="2000" dirty="0"/>
              <a:t>2019</a:t>
            </a:r>
          </a:p>
          <a:p>
            <a:pPr lvl="1"/>
            <a:r>
              <a:rPr lang="en-US" altLang="zh-CN" sz="1600" dirty="0"/>
              <a:t>GCN Node</a:t>
            </a:r>
            <a:r>
              <a:rPr lang="zh-CN" altLang="en-US" sz="1600" dirty="0"/>
              <a:t>：</a:t>
            </a:r>
            <a:r>
              <a:rPr lang="en-US" altLang="zh-CN" sz="1600" dirty="0"/>
              <a:t>Glove embedding of</a:t>
            </a:r>
            <a:r>
              <a:rPr lang="zh-CN" altLang="en-US" sz="1600" dirty="0"/>
              <a:t> </a:t>
            </a:r>
            <a:r>
              <a:rPr lang="en-US" altLang="zh-CN" sz="1600" dirty="0"/>
              <a:t>labels ;   Edge weight</a:t>
            </a:r>
            <a:r>
              <a:rPr lang="zh-CN" altLang="en-US" sz="1600" dirty="0"/>
              <a:t>：</a:t>
            </a:r>
            <a:r>
              <a:rPr lang="en-US" altLang="zh-CN" sz="1600" dirty="0"/>
              <a:t>label </a:t>
            </a:r>
            <a:r>
              <a:rPr lang="zh-CN" altLang="en-US" sz="1600" dirty="0"/>
              <a:t>共现的条件概率</a:t>
            </a:r>
            <a:endParaRPr lang="en-US" altLang="zh-CN" sz="1600" dirty="0"/>
          </a:p>
          <a:p>
            <a:pPr lvl="1"/>
            <a:r>
              <a:rPr lang="en-US" altLang="zh-CN" sz="1600" dirty="0"/>
              <a:t>End-to-end training with BCE loss</a:t>
            </a:r>
          </a:p>
          <a:p>
            <a:pPr lvl="1"/>
            <a:r>
              <a:rPr lang="en-US" altLang="zh-CN" sz="1600" dirty="0"/>
              <a:t>SOTA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672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44FB0B-BF28-49FA-BBED-C2EA7E87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改进</a:t>
            </a:r>
            <a:r>
              <a:rPr lang="en-US" altLang="zh-CN" dirty="0"/>
              <a:t>label</a:t>
            </a:r>
            <a:r>
              <a:rPr lang="zh-CN" altLang="en-US" dirty="0"/>
              <a:t>间关系</a:t>
            </a:r>
            <a:r>
              <a:rPr lang="en-US" altLang="zh-CN" dirty="0"/>
              <a:t>- Seq2Seq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F1ACBF-FBBA-470D-9415-0FBDBF90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511"/>
            <a:ext cx="10515600" cy="4351338"/>
          </a:xfrm>
        </p:spPr>
        <p:txBody>
          <a:bodyPr>
            <a:norm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000" dirty="0"/>
          </a:p>
          <a:p>
            <a:r>
              <a:rPr lang="en-US" altLang="zh-CN" sz="2000" dirty="0"/>
              <a:t>Weakness</a:t>
            </a:r>
            <a:r>
              <a:rPr lang="zh-CN" altLang="en-US" sz="2000" dirty="0"/>
              <a:t>：按</a:t>
            </a:r>
            <a:r>
              <a:rPr lang="en-US" altLang="zh-CN" sz="2000" dirty="0"/>
              <a:t>label</a:t>
            </a:r>
            <a:r>
              <a:rPr lang="zh-CN" altLang="en-US" sz="2000" dirty="0"/>
              <a:t>频率人为规定了</a:t>
            </a:r>
            <a:r>
              <a:rPr lang="en-US" altLang="zh-CN" sz="2000" dirty="0"/>
              <a:t>label</a:t>
            </a:r>
            <a:r>
              <a:rPr lang="zh-CN" altLang="en-US" sz="2000" dirty="0"/>
              <a:t>顺序（</a:t>
            </a:r>
            <a:r>
              <a:rPr lang="en-US" altLang="zh-CN" sz="2000" dirty="0"/>
              <a:t>Random</a:t>
            </a:r>
            <a:r>
              <a:rPr lang="zh-CN" altLang="en-US" sz="2000" dirty="0"/>
              <a:t>无法收敛）</a:t>
            </a:r>
            <a:endParaRPr lang="en-US" altLang="zh-CN" sz="20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5B5C006-1B61-48C2-80FF-71C9AE0D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6" y="3243324"/>
            <a:ext cx="4391868" cy="34128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12A31F3-FB28-43EB-997E-12F8CAC25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423" y="3243324"/>
            <a:ext cx="6439261" cy="34813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64695-C18F-404C-A334-3F1AEC256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914" y="1382950"/>
            <a:ext cx="8273969" cy="13326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B0963C-2698-48DE-AF94-86034D22E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172417"/>
            <a:ext cx="3771085" cy="365481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9B4E321-B78F-46F5-9EDF-8BF205070570}"/>
              </a:ext>
            </a:extLst>
          </p:cNvPr>
          <p:cNvSpPr/>
          <p:nvPr/>
        </p:nvSpPr>
        <p:spPr>
          <a:xfrm>
            <a:off x="9621456" y="934438"/>
            <a:ext cx="173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CVPR</a:t>
            </a:r>
            <a:r>
              <a:rPr lang="zh-CN" altLang="en-US" dirty="0"/>
              <a:t> </a:t>
            </a:r>
            <a:r>
              <a:rPr lang="en-US" altLang="zh-CN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9528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8B0E6DC-A1E1-4E14-AFAB-6F200A398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06" y="1252955"/>
            <a:ext cx="6482065" cy="158537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C44FB0B-BF28-49FA-BBED-C2EA7E87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改进</a:t>
            </a:r>
            <a:r>
              <a:rPr lang="en-US" altLang="zh-CN" dirty="0"/>
              <a:t>label</a:t>
            </a:r>
            <a:r>
              <a:rPr lang="zh-CN" altLang="en-US" dirty="0"/>
              <a:t>间关系</a:t>
            </a:r>
            <a:r>
              <a:rPr lang="en-US" altLang="zh-CN" dirty="0"/>
              <a:t>- Seq2Seq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F1ACBF-FBBA-470D-9415-0FBDBF90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CFE00BF-2CBD-4A9F-A9C9-31315293C9EA}"/>
              </a:ext>
            </a:extLst>
          </p:cNvPr>
          <p:cNvSpPr/>
          <p:nvPr/>
        </p:nvSpPr>
        <p:spPr>
          <a:xfrm>
            <a:off x="8681013" y="934438"/>
            <a:ext cx="2672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COLING 2018 Best Paper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95006D-0E7B-4A38-A4A1-95FC05F72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923" y="2877899"/>
            <a:ext cx="8294225" cy="4000349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CE24395-3778-4031-B3F7-33B9C65B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21" y="2525531"/>
            <a:ext cx="34099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97D53B3-A25B-4A94-A902-ECDC7CE0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" y="3140505"/>
            <a:ext cx="6223321" cy="62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F1206D-4473-4156-8A0C-D844C9790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442" y="4341917"/>
            <a:ext cx="1788348" cy="9384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2E873AB-2265-453C-BCC3-22EF38723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41" y="5294820"/>
            <a:ext cx="3829050" cy="571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47CE01-DCF8-421C-AF27-64C177551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944" y="5985904"/>
            <a:ext cx="2514600" cy="69532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9CBE649-362D-4CB4-B637-73F0A6ABB44C}"/>
              </a:ext>
            </a:extLst>
          </p:cNvPr>
          <p:cNvSpPr/>
          <p:nvPr/>
        </p:nvSpPr>
        <p:spPr>
          <a:xfrm>
            <a:off x="559486" y="2147406"/>
            <a:ext cx="2122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600" dirty="0"/>
              <a:t>排除已预测的</a:t>
            </a:r>
            <a:r>
              <a:rPr lang="en-US" altLang="zh-CN" sz="1600" dirty="0"/>
              <a:t>label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97A58F7-6D91-4096-BCB7-B9E02E052523}"/>
              </a:ext>
            </a:extLst>
          </p:cNvPr>
          <p:cNvSpPr/>
          <p:nvPr/>
        </p:nvSpPr>
        <p:spPr>
          <a:xfrm>
            <a:off x="434115" y="3938560"/>
            <a:ext cx="3958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使用</a:t>
            </a:r>
            <a:r>
              <a:rPr lang="en-US" altLang="zh-CN" sz="1600" dirty="0"/>
              <a:t>Global Embedding </a:t>
            </a:r>
            <a:r>
              <a:rPr lang="zh-CN" altLang="en-US" sz="1600" dirty="0"/>
              <a:t>减轻</a:t>
            </a:r>
            <a:r>
              <a:rPr lang="en-US" altLang="zh-CN" sz="1600" dirty="0"/>
              <a:t>t-1</a:t>
            </a:r>
            <a:r>
              <a:rPr lang="zh-CN" altLang="en-US" sz="1600" dirty="0"/>
              <a:t>预测错误的干扰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2056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74A5B5-E631-45B0-8A03-2DB1468A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改进</a:t>
            </a:r>
            <a:r>
              <a:rPr lang="en-US" altLang="zh-CN" dirty="0"/>
              <a:t>label</a:t>
            </a:r>
            <a:r>
              <a:rPr lang="zh-CN" altLang="en-US" dirty="0"/>
              <a:t>间关系</a:t>
            </a:r>
            <a:r>
              <a:rPr lang="en-US" altLang="zh-CN" dirty="0"/>
              <a:t>- Seq2Seq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B46D6F-BAFB-478A-8D3E-608AB1FB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550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Seq2set</a:t>
            </a:r>
          </a:p>
          <a:p>
            <a:r>
              <a:rPr lang="zh-CN" altLang="en-US" sz="2400" dirty="0"/>
              <a:t>主要解决了</a:t>
            </a:r>
            <a:r>
              <a:rPr lang="en-US" altLang="zh-CN" sz="2400" dirty="0"/>
              <a:t>ground-truth</a:t>
            </a:r>
            <a:r>
              <a:rPr lang="zh-CN" altLang="en-US" sz="2400" dirty="0"/>
              <a:t>中</a:t>
            </a:r>
            <a:r>
              <a:rPr lang="en-US" altLang="zh-CN" sz="2400" dirty="0"/>
              <a:t>label</a:t>
            </a:r>
            <a:r>
              <a:rPr lang="zh-CN" altLang="en-US" sz="2400" dirty="0"/>
              <a:t> </a:t>
            </a:r>
            <a:r>
              <a:rPr lang="en-US" altLang="zh-CN" sz="2400" dirty="0"/>
              <a:t>order</a:t>
            </a:r>
            <a:r>
              <a:rPr lang="zh-CN" altLang="en-US" sz="2400" dirty="0"/>
              <a:t>的问题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107420-17B6-42A7-8305-20DA7D18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1200"/>
            <a:ext cx="8010525" cy="16192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B0AA06D-F08A-4BEC-924E-782E6B25CD24}"/>
              </a:ext>
            </a:extLst>
          </p:cNvPr>
          <p:cNvSpPr/>
          <p:nvPr/>
        </p:nvSpPr>
        <p:spPr>
          <a:xfrm>
            <a:off x="9461136" y="1059418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ACL 2019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08EA60-4CC2-43E3-9F64-4D71E6232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035" y="2123043"/>
            <a:ext cx="4208241" cy="46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7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F7157D-B5F0-4AD3-807F-62DB9014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Embedding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DEFEAC-CBCC-4E84-8AD1-F8242856F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接近</a:t>
            </a:r>
            <a:r>
              <a:rPr lang="en-US" altLang="zh-CN" sz="2400" dirty="0"/>
              <a:t>Image-text matching</a:t>
            </a:r>
          </a:p>
          <a:p>
            <a:r>
              <a:rPr lang="en-US" altLang="zh-CN" sz="2400" dirty="0"/>
              <a:t>Key point</a:t>
            </a:r>
          </a:p>
          <a:p>
            <a:pPr lvl="1"/>
            <a:r>
              <a:rPr lang="en-US" altLang="zh-CN" sz="2000" dirty="0"/>
              <a:t>Metric learning.</a:t>
            </a:r>
          </a:p>
          <a:p>
            <a:pPr lvl="1"/>
            <a:r>
              <a:rPr lang="en-US" altLang="zh-CN" sz="2000" dirty="0"/>
              <a:t>Negative sampling.</a:t>
            </a:r>
          </a:p>
          <a:p>
            <a:pPr lvl="1"/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1A2011-F325-467B-AFD1-7501C6FA6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25" y="1639657"/>
            <a:ext cx="7153275" cy="164240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097D14F-7954-4A2C-90A8-287AAEE9903B}"/>
              </a:ext>
            </a:extLst>
          </p:cNvPr>
          <p:cNvSpPr/>
          <p:nvPr/>
        </p:nvSpPr>
        <p:spPr>
          <a:xfrm>
            <a:off x="9388201" y="1059418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CVPR 2017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76BCC8-2987-461D-965A-797ABEE96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92" y="4259115"/>
            <a:ext cx="4021307" cy="5683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800AFC-A0CD-4ED0-B972-2ABE03428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692" y="4877063"/>
            <a:ext cx="4237607" cy="9122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7A40F71-2C34-45C5-90B2-B8C8A3487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703" y="3915698"/>
            <a:ext cx="4434800" cy="25771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CA6C32-FE03-4259-B976-9434510E1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666" y="3878722"/>
            <a:ext cx="5417835" cy="25771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29C2026-DE27-4EBE-BBFB-28E181C37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9051" y="104614"/>
            <a:ext cx="4728099" cy="33070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EBBCAA1-09AF-495F-905F-28638EB80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2728" y="2498350"/>
            <a:ext cx="4744422" cy="41164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9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7E9CD-67EB-443B-9055-6A8C02B4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其他相关的工作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72D4CC-02D2-41DA-B448-DAE6D537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93" y="155041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dirty="0" err="1"/>
              <a:t>GrokNet</a:t>
            </a:r>
            <a:endParaRPr lang="en-US" altLang="zh-CN" sz="2400" dirty="0"/>
          </a:p>
          <a:p>
            <a:pPr lvl="1"/>
            <a:r>
              <a:rPr lang="en-US" altLang="zh-CN" sz="2000" dirty="0"/>
              <a:t>Multi dataset and Multi task.</a:t>
            </a:r>
          </a:p>
          <a:p>
            <a:pPr lvl="1"/>
            <a:r>
              <a:rPr lang="en-US" altLang="zh-CN" sz="2000" dirty="0"/>
              <a:t>Data preprocess + pre-training + fine-tuning</a:t>
            </a:r>
          </a:p>
          <a:p>
            <a:pPr lvl="1"/>
            <a:r>
              <a:rPr lang="en-US" altLang="zh-CN" sz="2000" dirty="0"/>
              <a:t>Multi-label </a:t>
            </a:r>
            <a:r>
              <a:rPr lang="en-US" altLang="zh-CN" sz="2000" dirty="0" err="1"/>
              <a:t>Softmax</a:t>
            </a:r>
            <a:r>
              <a:rPr lang="en-US" altLang="zh-CN" sz="2000" dirty="0"/>
              <a:t> loss</a:t>
            </a:r>
          </a:p>
          <a:p>
            <a:pPr lvl="2"/>
            <a:r>
              <a:rPr lang="en-US" altLang="zh-CN" sz="1800" dirty="0"/>
              <a:t>GT label: 1 -&gt; 1/k</a:t>
            </a:r>
          </a:p>
          <a:p>
            <a:pPr lvl="1"/>
            <a:r>
              <a:rPr lang="en-US" altLang="zh-CN" sz="2000" dirty="0"/>
              <a:t>Multi-label </a:t>
            </a:r>
            <a:r>
              <a:rPr lang="en-US" altLang="zh-CN" sz="2000" dirty="0" err="1"/>
              <a:t>ArcFace</a:t>
            </a:r>
            <a:r>
              <a:rPr lang="en-US" altLang="zh-CN" sz="2000" dirty="0"/>
              <a:t> loss</a:t>
            </a:r>
          </a:p>
          <a:p>
            <a:pPr lvl="2"/>
            <a:r>
              <a:rPr lang="en-US" altLang="zh-CN" sz="1800" dirty="0"/>
              <a:t>Multiple “class center” </a:t>
            </a:r>
          </a:p>
          <a:p>
            <a:pPr lvl="1"/>
            <a:r>
              <a:rPr lang="en-US" altLang="zh-CN" sz="2000" dirty="0"/>
              <a:t>Pairwise loss</a:t>
            </a:r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AE6EFB-2B74-42BE-B909-42C41D88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530" y="3662138"/>
            <a:ext cx="7572298" cy="30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51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348</Words>
  <Application>Microsoft Office PowerPoint</Application>
  <PresentationFormat>宽屏</PresentationFormat>
  <Paragraphs>74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Multi-label classification</vt:lpstr>
      <vt:lpstr>Introduction</vt:lpstr>
      <vt:lpstr>Methods</vt:lpstr>
      <vt:lpstr>改进label间关系-GCN</vt:lpstr>
      <vt:lpstr>改进label间关系- Seq2Seq</vt:lpstr>
      <vt:lpstr>改进label间关系- Seq2Seq</vt:lpstr>
      <vt:lpstr>改进label间关系- Seq2Seq</vt:lpstr>
      <vt:lpstr>基于Embedding</vt:lpstr>
      <vt:lpstr>其他相关的工作</vt:lpstr>
      <vt:lpstr>模型之外的工作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Multi-label classification</dc:title>
  <dc:creator>bao renda</dc:creator>
  <cp:lastModifiedBy>bao renda</cp:lastModifiedBy>
  <cp:revision>23</cp:revision>
  <dcterms:created xsi:type="dcterms:W3CDTF">2020-06-06T05:47:14Z</dcterms:created>
  <dcterms:modified xsi:type="dcterms:W3CDTF">2020-06-08T03:28:40Z</dcterms:modified>
</cp:coreProperties>
</file>