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  <p:sldId id="267" r:id="rId15"/>
    <p:sldId id="272" r:id="rId16"/>
    <p:sldId id="270" r:id="rId17"/>
    <p:sldId id="273" r:id="rId18"/>
    <p:sldId id="271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543DD-B6CC-4CA1-9992-22984CA437C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CF04E-A48A-48AD-BC44-FEEDF805F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69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F21515-3B04-441A-B551-506398DB3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7BE892-03DE-4AE7-B653-629914FD5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C7E7B4-88F1-454E-B84C-D42E2D88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4F65-69F7-4542-B41B-F018BB1C2C8E}" type="datetime1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2A4D2C-9DF3-4795-8BF2-837C9834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0EA060-9F6C-4377-90B9-50E900E0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65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B1F9D5-79A0-44B4-B5CD-98E1E3E8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420054-4679-42AA-911A-526A37406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157DAC-4F8F-44E5-966D-DBD71503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417B-DB19-4E0F-8A8F-7736E6FF5F3B}" type="datetime1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52FC4F-CA83-47E0-9F1E-5BCCC7EC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CFFADC-76C0-42DB-88D4-8A482888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2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BB49EE7-BF72-4CF8-A5BB-CED27CD32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A84991-3A82-4D34-A73F-E5E667A1C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713B8-9A74-4E1F-A71E-31670B46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EC72-568E-45AB-8808-682BBE1BAA3C}" type="datetime1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C8813B-2059-451E-A327-A86B4488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97C7D6-5E19-416A-96C2-BD83D739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29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BB330F-AC9A-4DAF-B4B9-CDD47EC8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3461D5-0D6D-4C8B-B29E-D91F6E800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45C210-4289-43A2-81C6-A2BEC230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F118-24D9-4D04-A00B-07CFB478CF11}" type="datetime1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E9020D-B6CF-428D-AF66-4001438C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314B96-EEB6-4B4C-A2B2-F7EFCD94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60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28928B-1428-4733-95AF-2FF3515F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0A2E16-58FC-434B-9C4C-97D9CEB4C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E7BBDE-D21E-4758-972A-00C2797A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A6CE-97BD-4FE4-A33A-949FA2319565}" type="datetime1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61D00A-D541-49C5-8988-44B0D2E6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80173-AE8F-41D4-80D5-4C54350D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17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5F6C4D-A210-42AC-B821-5C7BEFE4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3E42B4-7723-4910-A044-B803DFA78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C98851-2EFB-443B-8150-BC171DF32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1851EF-9025-4703-9559-C3E0327C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7A2E-AB94-4EA5-8A48-1D2066070195}" type="datetime1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7E8044-316C-40DF-A30B-ABA90610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ECA7ED-478B-4E7E-99BB-D5092C16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12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0DF11-CCB5-457A-8ED2-3A55BF71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D520E8-3592-4037-841E-31BCEA61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2B597-03D5-4BDB-A427-CCB865F70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4DFD433-BE62-45BB-8455-73955678C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AEB20C-87BA-4674-8DD5-10C618C67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B2F4BB3-8C7B-4D01-9E7E-DA08B983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A066-5291-4D95-9D0F-B71E68931CA2}" type="datetime1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D891948-94D4-4C9A-9877-BD188776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EF3F77-CDC2-4712-A7C2-19C4610E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2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722F2-12B3-444F-8241-8F825B3C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B5FEB0-3E43-4722-899B-2E4CC455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9D90-0204-4652-A9E9-9D26CEF50297}" type="datetime1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7A443AF-A181-440A-B849-1D750DE6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C1E414-CA70-47C4-8F2F-6AA5A9CA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98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AFA7DF-8707-49A6-A895-E9737A0B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7CA4-735E-4E21-BD52-A79C698A8A83}" type="datetime1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88C8D7-EEEB-48ED-8427-58C7C28D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A7BD41-A99B-4B1F-8DEA-81144082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29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39F610-86AE-4559-931A-C04F940FB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26ED05-DCFE-4A4A-8666-665EE76C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25D0A5-6AEC-4EAE-9024-F4EB2D15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53D5F8-1F60-4835-BDC6-08D11B46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88F-8EFB-471C-B526-7A1775F464D4}" type="datetime1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3995C2-3204-40FE-B63A-57FF45EF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CC22BE-9225-4B5A-BFB8-BFD773B9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64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F07A0-8D52-4F39-ACBE-92D6AC67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B74D2E-6933-4FFD-99D9-0351DCBE6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3F967D-6331-4442-AF1B-14A6FBEA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461350-382A-4717-885D-1019D5FA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255F-98D4-43C2-AA1D-50A4929A614B}" type="datetime1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A5B990-4F53-401F-964C-6C06407D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8303CB-CBB4-4933-A989-2979E6A6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41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26C1A6-3451-4C00-8FC0-3F919A69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384132-4B3B-43BC-AEBD-66B604FB3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CAD0D2-B989-499C-862F-9472D099C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D3B9-1DEC-4001-98A7-BDBB4917BE27}" type="datetime1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FB404E-E526-4BF0-A570-EC3B07157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DAE44A-EA6B-4458-88B5-660EB1132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BC78-EA5C-4909-849B-C0B5A961F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87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244CA5A-D3A3-44C1-ABC5-81F003E1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16" y="2535545"/>
            <a:ext cx="8871284" cy="2132986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28FD56-BA3B-4784-9430-2354FE11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81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8715C4-F886-4D6D-8865-DD7B2DB1EA04}"/>
              </a:ext>
            </a:extLst>
          </p:cNvPr>
          <p:cNvSpPr/>
          <p:nvPr/>
        </p:nvSpPr>
        <p:spPr>
          <a:xfrm>
            <a:off x="433007" y="1078650"/>
            <a:ext cx="5142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latin typeface="NimbusRomNo9L-Medi"/>
              </a:rPr>
              <a:t>Warping Loss Module</a:t>
            </a:r>
            <a:endParaRPr lang="zh-CN" altLang="en-US" sz="4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6FF1576-B4DA-4888-8E7F-1CFCEE69EF55}"/>
              </a:ext>
            </a:extLst>
          </p:cNvPr>
          <p:cNvSpPr/>
          <p:nvPr/>
        </p:nvSpPr>
        <p:spPr>
          <a:xfrm>
            <a:off x="433007" y="2228671"/>
            <a:ext cx="10860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NimbusRomNo9L-Regu"/>
              </a:rPr>
              <a:t>1) computing depth values from the plane equations for planar regions</a:t>
            </a:r>
            <a:endParaRPr lang="zh-CN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8B2D42D-58C1-49F7-BE7F-9863A9154F68}"/>
              </a:ext>
            </a:extLst>
          </p:cNvPr>
          <p:cNvSpPr/>
          <p:nvPr/>
        </p:nvSpPr>
        <p:spPr>
          <a:xfrm>
            <a:off x="433007" y="3617075"/>
            <a:ext cx="12111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NimbusRomNo9L-Regu"/>
              </a:rPr>
              <a:t>2) using pixel-wise depth values predicted inside the plane detection network for the remaining pixels.</a:t>
            </a:r>
            <a:endParaRPr lang="zh-CN" altLang="en-US" sz="3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A23E9B9-BDFF-4B1D-B1C4-FE4AB9E930E9}"/>
              </a:ext>
            </a:extLst>
          </p:cNvPr>
          <p:cNvSpPr txBox="1"/>
          <p:nvPr/>
        </p:nvSpPr>
        <p:spPr>
          <a:xfrm>
            <a:off x="433007" y="5133019"/>
            <a:ext cx="10724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3</a:t>
            </a:r>
            <a:r>
              <a:rPr lang="zh-CN" altLang="en-US" sz="3600" dirty="0"/>
              <a:t>）</a:t>
            </a:r>
            <a:r>
              <a:rPr lang="en-US" altLang="zh-CN" sz="3600" dirty="0" err="1"/>
              <a:t>Depthmaps</a:t>
            </a:r>
            <a:r>
              <a:rPr lang="en-US" altLang="zh-CN" sz="3600" dirty="0"/>
              <a:t> are converted to 3D coordinate maps</a:t>
            </a:r>
            <a:endParaRPr lang="zh-CN" altLang="en-US" sz="36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1A3CC3-D9F2-4C9F-ADEA-7B832A0C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5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1F9B8A-07BA-487D-BC9D-98F0844DBECA}"/>
              </a:ext>
            </a:extLst>
          </p:cNvPr>
          <p:cNvSpPr/>
          <p:nvPr/>
        </p:nvSpPr>
        <p:spPr>
          <a:xfrm>
            <a:off x="673767" y="1196826"/>
            <a:ext cx="11357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/>
              <a:t>4. project to the current frame, and use a bilinear interpolation to read the 3D coordinate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C312F9-C674-49BC-9D2B-4177559C37F4}"/>
              </a:ext>
            </a:extLst>
          </p:cNvPr>
          <p:cNvSpPr txBox="1"/>
          <p:nvPr/>
        </p:nvSpPr>
        <p:spPr>
          <a:xfrm>
            <a:off x="673767" y="3031958"/>
            <a:ext cx="11357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5. L2 norm of all such 3D distances divided by the number of pixels is the loss.</a:t>
            </a:r>
            <a:endParaRPr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348B8D-51E7-4763-950A-CB420664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81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1C01DF1-B54D-4C23-AC3A-59BE84B2C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702"/>
            <a:ext cx="9274344" cy="641659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6C44BA-2F30-42A8-B6A0-B808DE2B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26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D6CB22C-A76B-4831-8104-EEC34C54B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1" y="2411642"/>
            <a:ext cx="10493649" cy="203471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44FFE2-5A24-4757-BDC6-19308FB2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27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05F9F92-48F1-41CF-94C0-8580CD0D4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3" y="946601"/>
            <a:ext cx="10347161" cy="469470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0B54C9-2F0A-4C70-8F90-C7D43B6BF1BF}"/>
              </a:ext>
            </a:extLst>
          </p:cNvPr>
          <p:cNvSpPr/>
          <p:nvPr/>
        </p:nvSpPr>
        <p:spPr>
          <a:xfrm>
            <a:off x="681709" y="394602"/>
            <a:ext cx="462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proposal-free instance segmentation</a:t>
            </a:r>
            <a:r>
              <a:rPr lang="zh-CN" altLang="en-US" dirty="0"/>
              <a:t>，</a:t>
            </a:r>
            <a:r>
              <a:rPr lang="en-US" altLang="zh-CN" dirty="0"/>
              <a:t>30fps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C6AA17-D798-4E13-B45A-23469449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54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CE680B-98DE-4B6E-88CA-0A837D186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48" y="1518336"/>
            <a:ext cx="6519325" cy="3821328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F7C71A0-9CD5-4A2D-955F-26B46DAD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1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76CD825-8696-4A35-A03E-E5C2DFD0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328" y="1837678"/>
            <a:ext cx="7567316" cy="24919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EE1AC1-409B-43AF-AFDD-3B1F1D110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6731"/>
            <a:ext cx="3901778" cy="344453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C41797-790F-4CCD-A3C0-AB07B5F5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45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8D6FAD-1389-4665-9E86-04380D226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" y="2240177"/>
            <a:ext cx="12132091" cy="237764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8B9A0EC-47CB-4802-A20C-2F037DF3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17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07736D-AC79-4B1E-BA4D-CAD6183D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867"/>
            <a:ext cx="9838618" cy="270425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3EC64AD-F271-49A2-B540-702303344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519" y="1059971"/>
            <a:ext cx="3025402" cy="6477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6D6B7F9-32B8-46A3-B511-EFA3B1B17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132" y="2556475"/>
            <a:ext cx="4343776" cy="8001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A765B4F-9A15-4F39-B323-EE1B9E1D9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350" y="4389120"/>
            <a:ext cx="5067739" cy="983065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EF34A-6EDE-4D6E-8A73-E3374F3B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78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799523-4B19-4F23-9E26-17977225D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831" y="2285936"/>
            <a:ext cx="6824087" cy="243084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F69FA56-52B3-415F-9B7E-7C80C2BA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5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B37BF09-6B1B-4EA4-A68C-834E6EE10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2" y="1437830"/>
            <a:ext cx="12106268" cy="321438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53D064EA-3BE6-4832-BFEE-CCF20A35E6E4}"/>
              </a:ext>
            </a:extLst>
          </p:cNvPr>
          <p:cNvSpPr/>
          <p:nvPr/>
        </p:nvSpPr>
        <p:spPr>
          <a:xfrm>
            <a:off x="304800" y="1010653"/>
            <a:ext cx="4828674" cy="4097563"/>
          </a:xfrm>
          <a:custGeom>
            <a:avLst/>
            <a:gdLst>
              <a:gd name="connsiteX0" fmla="*/ 513347 w 4828674"/>
              <a:gd name="connsiteY0" fmla="*/ 320842 h 4097563"/>
              <a:gd name="connsiteX1" fmla="*/ 449179 w 4828674"/>
              <a:gd name="connsiteY1" fmla="*/ 401052 h 4097563"/>
              <a:gd name="connsiteX2" fmla="*/ 433137 w 4828674"/>
              <a:gd name="connsiteY2" fmla="*/ 449179 h 4097563"/>
              <a:gd name="connsiteX3" fmla="*/ 368968 w 4828674"/>
              <a:gd name="connsiteY3" fmla="*/ 529389 h 4097563"/>
              <a:gd name="connsiteX4" fmla="*/ 352926 w 4828674"/>
              <a:gd name="connsiteY4" fmla="*/ 593558 h 4097563"/>
              <a:gd name="connsiteX5" fmla="*/ 272716 w 4828674"/>
              <a:gd name="connsiteY5" fmla="*/ 705852 h 4097563"/>
              <a:gd name="connsiteX6" fmla="*/ 256674 w 4828674"/>
              <a:gd name="connsiteY6" fmla="*/ 753979 h 4097563"/>
              <a:gd name="connsiteX7" fmla="*/ 192505 w 4828674"/>
              <a:gd name="connsiteY7" fmla="*/ 850231 h 4097563"/>
              <a:gd name="connsiteX8" fmla="*/ 128337 w 4828674"/>
              <a:gd name="connsiteY8" fmla="*/ 1010652 h 4097563"/>
              <a:gd name="connsiteX9" fmla="*/ 80211 w 4828674"/>
              <a:gd name="connsiteY9" fmla="*/ 1187115 h 4097563"/>
              <a:gd name="connsiteX10" fmla="*/ 64168 w 4828674"/>
              <a:gd name="connsiteY10" fmla="*/ 1235242 h 4097563"/>
              <a:gd name="connsiteX11" fmla="*/ 48126 w 4828674"/>
              <a:gd name="connsiteY11" fmla="*/ 1347536 h 4097563"/>
              <a:gd name="connsiteX12" fmla="*/ 32084 w 4828674"/>
              <a:gd name="connsiteY12" fmla="*/ 1443789 h 4097563"/>
              <a:gd name="connsiteX13" fmla="*/ 0 w 4828674"/>
              <a:gd name="connsiteY13" fmla="*/ 1764631 h 4097563"/>
              <a:gd name="connsiteX14" fmla="*/ 16042 w 4828674"/>
              <a:gd name="connsiteY14" fmla="*/ 2390273 h 4097563"/>
              <a:gd name="connsiteX15" fmla="*/ 48126 w 4828674"/>
              <a:gd name="connsiteY15" fmla="*/ 2566736 h 4097563"/>
              <a:gd name="connsiteX16" fmla="*/ 80211 w 4828674"/>
              <a:gd name="connsiteY16" fmla="*/ 2662989 h 4097563"/>
              <a:gd name="connsiteX17" fmla="*/ 112295 w 4828674"/>
              <a:gd name="connsiteY17" fmla="*/ 2823410 h 4097563"/>
              <a:gd name="connsiteX18" fmla="*/ 160421 w 4828674"/>
              <a:gd name="connsiteY18" fmla="*/ 2983831 h 4097563"/>
              <a:gd name="connsiteX19" fmla="*/ 240632 w 4828674"/>
              <a:gd name="connsiteY19" fmla="*/ 3144252 h 4097563"/>
              <a:gd name="connsiteX20" fmla="*/ 304800 w 4828674"/>
              <a:gd name="connsiteY20" fmla="*/ 3288631 h 4097563"/>
              <a:gd name="connsiteX21" fmla="*/ 352926 w 4828674"/>
              <a:gd name="connsiteY21" fmla="*/ 3352800 h 4097563"/>
              <a:gd name="connsiteX22" fmla="*/ 385011 w 4828674"/>
              <a:gd name="connsiteY22" fmla="*/ 3400926 h 4097563"/>
              <a:gd name="connsiteX23" fmla="*/ 401053 w 4828674"/>
              <a:gd name="connsiteY23" fmla="*/ 3449052 h 4097563"/>
              <a:gd name="connsiteX24" fmla="*/ 497305 w 4828674"/>
              <a:gd name="connsiteY24" fmla="*/ 3577389 h 4097563"/>
              <a:gd name="connsiteX25" fmla="*/ 529389 w 4828674"/>
              <a:gd name="connsiteY25" fmla="*/ 3641558 h 4097563"/>
              <a:gd name="connsiteX26" fmla="*/ 593558 w 4828674"/>
              <a:gd name="connsiteY26" fmla="*/ 3673642 h 4097563"/>
              <a:gd name="connsiteX27" fmla="*/ 705853 w 4828674"/>
              <a:gd name="connsiteY27" fmla="*/ 3785936 h 4097563"/>
              <a:gd name="connsiteX28" fmla="*/ 786063 w 4828674"/>
              <a:gd name="connsiteY28" fmla="*/ 3850105 h 4097563"/>
              <a:gd name="connsiteX29" fmla="*/ 882316 w 4828674"/>
              <a:gd name="connsiteY29" fmla="*/ 3898231 h 4097563"/>
              <a:gd name="connsiteX30" fmla="*/ 1058779 w 4828674"/>
              <a:gd name="connsiteY30" fmla="*/ 3946358 h 4097563"/>
              <a:gd name="connsiteX31" fmla="*/ 1155032 w 4828674"/>
              <a:gd name="connsiteY31" fmla="*/ 3978442 h 4097563"/>
              <a:gd name="connsiteX32" fmla="*/ 1203158 w 4828674"/>
              <a:gd name="connsiteY32" fmla="*/ 4010526 h 4097563"/>
              <a:gd name="connsiteX33" fmla="*/ 1764632 w 4828674"/>
              <a:gd name="connsiteY33" fmla="*/ 4058652 h 4097563"/>
              <a:gd name="connsiteX34" fmla="*/ 3064042 w 4828674"/>
              <a:gd name="connsiteY34" fmla="*/ 4058652 h 4097563"/>
              <a:gd name="connsiteX35" fmla="*/ 3144253 w 4828674"/>
              <a:gd name="connsiteY35" fmla="*/ 4042610 h 4097563"/>
              <a:gd name="connsiteX36" fmla="*/ 3320716 w 4828674"/>
              <a:gd name="connsiteY36" fmla="*/ 4026568 h 4097563"/>
              <a:gd name="connsiteX37" fmla="*/ 3705726 w 4828674"/>
              <a:gd name="connsiteY37" fmla="*/ 3994484 h 4097563"/>
              <a:gd name="connsiteX38" fmla="*/ 3769895 w 4828674"/>
              <a:gd name="connsiteY38" fmla="*/ 3978442 h 4097563"/>
              <a:gd name="connsiteX39" fmla="*/ 3930316 w 4828674"/>
              <a:gd name="connsiteY39" fmla="*/ 3946358 h 4097563"/>
              <a:gd name="connsiteX40" fmla="*/ 4026568 w 4828674"/>
              <a:gd name="connsiteY40" fmla="*/ 3914273 h 4097563"/>
              <a:gd name="connsiteX41" fmla="*/ 4074695 w 4828674"/>
              <a:gd name="connsiteY41" fmla="*/ 3898231 h 4097563"/>
              <a:gd name="connsiteX42" fmla="*/ 4170947 w 4828674"/>
              <a:gd name="connsiteY42" fmla="*/ 3818021 h 4097563"/>
              <a:gd name="connsiteX43" fmla="*/ 4203032 w 4828674"/>
              <a:gd name="connsiteY43" fmla="*/ 3785936 h 4097563"/>
              <a:gd name="connsiteX44" fmla="*/ 4251158 w 4828674"/>
              <a:gd name="connsiteY44" fmla="*/ 3753852 h 4097563"/>
              <a:gd name="connsiteX45" fmla="*/ 4299284 w 4828674"/>
              <a:gd name="connsiteY45" fmla="*/ 3705726 h 4097563"/>
              <a:gd name="connsiteX46" fmla="*/ 4363453 w 4828674"/>
              <a:gd name="connsiteY46" fmla="*/ 3657600 h 4097563"/>
              <a:gd name="connsiteX47" fmla="*/ 4443663 w 4828674"/>
              <a:gd name="connsiteY47" fmla="*/ 3513221 h 4097563"/>
              <a:gd name="connsiteX48" fmla="*/ 4507832 w 4828674"/>
              <a:gd name="connsiteY48" fmla="*/ 3449052 h 4097563"/>
              <a:gd name="connsiteX49" fmla="*/ 4523874 w 4828674"/>
              <a:gd name="connsiteY49" fmla="*/ 3400926 h 4097563"/>
              <a:gd name="connsiteX50" fmla="*/ 4588042 w 4828674"/>
              <a:gd name="connsiteY50" fmla="*/ 3256547 h 4097563"/>
              <a:gd name="connsiteX51" fmla="*/ 4620126 w 4828674"/>
              <a:gd name="connsiteY51" fmla="*/ 3096126 h 4097563"/>
              <a:gd name="connsiteX52" fmla="*/ 4652211 w 4828674"/>
              <a:gd name="connsiteY52" fmla="*/ 2999873 h 4097563"/>
              <a:gd name="connsiteX53" fmla="*/ 4668253 w 4828674"/>
              <a:gd name="connsiteY53" fmla="*/ 2903621 h 4097563"/>
              <a:gd name="connsiteX54" fmla="*/ 4700337 w 4828674"/>
              <a:gd name="connsiteY54" fmla="*/ 2807368 h 4097563"/>
              <a:gd name="connsiteX55" fmla="*/ 4716379 w 4828674"/>
              <a:gd name="connsiteY55" fmla="*/ 2711115 h 4097563"/>
              <a:gd name="connsiteX56" fmla="*/ 4764505 w 4828674"/>
              <a:gd name="connsiteY56" fmla="*/ 2502568 h 4097563"/>
              <a:gd name="connsiteX57" fmla="*/ 4796589 w 4828674"/>
              <a:gd name="connsiteY57" fmla="*/ 2261936 h 4097563"/>
              <a:gd name="connsiteX58" fmla="*/ 4812632 w 4828674"/>
              <a:gd name="connsiteY58" fmla="*/ 2213810 h 4097563"/>
              <a:gd name="connsiteX59" fmla="*/ 4828674 w 4828674"/>
              <a:gd name="connsiteY59" fmla="*/ 2149642 h 4097563"/>
              <a:gd name="connsiteX60" fmla="*/ 4812632 w 4828674"/>
              <a:gd name="connsiteY60" fmla="*/ 1427747 h 4097563"/>
              <a:gd name="connsiteX61" fmla="*/ 4796589 w 4828674"/>
              <a:gd name="connsiteY61" fmla="*/ 1347536 h 4097563"/>
              <a:gd name="connsiteX62" fmla="*/ 4780547 w 4828674"/>
              <a:gd name="connsiteY62" fmla="*/ 1235242 h 4097563"/>
              <a:gd name="connsiteX63" fmla="*/ 4748463 w 4828674"/>
              <a:gd name="connsiteY63" fmla="*/ 1138989 h 4097563"/>
              <a:gd name="connsiteX64" fmla="*/ 4700337 w 4828674"/>
              <a:gd name="connsiteY64" fmla="*/ 1010652 h 4097563"/>
              <a:gd name="connsiteX65" fmla="*/ 4684295 w 4828674"/>
              <a:gd name="connsiteY65" fmla="*/ 962526 h 4097563"/>
              <a:gd name="connsiteX66" fmla="*/ 4620126 w 4828674"/>
              <a:gd name="connsiteY66" fmla="*/ 882315 h 4097563"/>
              <a:gd name="connsiteX67" fmla="*/ 4588042 w 4828674"/>
              <a:gd name="connsiteY67" fmla="*/ 786063 h 4097563"/>
              <a:gd name="connsiteX68" fmla="*/ 4555958 w 4828674"/>
              <a:gd name="connsiteY68" fmla="*/ 737936 h 4097563"/>
              <a:gd name="connsiteX69" fmla="*/ 4539916 w 4828674"/>
              <a:gd name="connsiteY69" fmla="*/ 689810 h 4097563"/>
              <a:gd name="connsiteX70" fmla="*/ 4475747 w 4828674"/>
              <a:gd name="connsiteY70" fmla="*/ 593558 h 4097563"/>
              <a:gd name="connsiteX71" fmla="*/ 4379495 w 4828674"/>
              <a:gd name="connsiteY71" fmla="*/ 401052 h 4097563"/>
              <a:gd name="connsiteX72" fmla="*/ 4283242 w 4828674"/>
              <a:gd name="connsiteY72" fmla="*/ 336884 h 4097563"/>
              <a:gd name="connsiteX73" fmla="*/ 4170947 w 4828674"/>
              <a:gd name="connsiteY73" fmla="*/ 272715 h 4097563"/>
              <a:gd name="connsiteX74" fmla="*/ 4106779 w 4828674"/>
              <a:gd name="connsiteY74" fmla="*/ 224589 h 4097563"/>
              <a:gd name="connsiteX75" fmla="*/ 4058653 w 4828674"/>
              <a:gd name="connsiteY75" fmla="*/ 208547 h 4097563"/>
              <a:gd name="connsiteX76" fmla="*/ 3994484 w 4828674"/>
              <a:gd name="connsiteY76" fmla="*/ 176463 h 4097563"/>
              <a:gd name="connsiteX77" fmla="*/ 3866147 w 4828674"/>
              <a:gd name="connsiteY77" fmla="*/ 144379 h 4097563"/>
              <a:gd name="connsiteX78" fmla="*/ 3561347 w 4828674"/>
              <a:gd name="connsiteY78" fmla="*/ 96252 h 4097563"/>
              <a:gd name="connsiteX79" fmla="*/ 3433011 w 4828674"/>
              <a:gd name="connsiteY79" fmla="*/ 80210 h 4097563"/>
              <a:gd name="connsiteX80" fmla="*/ 3352800 w 4828674"/>
              <a:gd name="connsiteY80" fmla="*/ 64168 h 4097563"/>
              <a:gd name="connsiteX81" fmla="*/ 3176337 w 4828674"/>
              <a:gd name="connsiteY81" fmla="*/ 48126 h 4097563"/>
              <a:gd name="connsiteX82" fmla="*/ 3064042 w 4828674"/>
              <a:gd name="connsiteY82" fmla="*/ 32084 h 4097563"/>
              <a:gd name="connsiteX83" fmla="*/ 2775284 w 4828674"/>
              <a:gd name="connsiteY83" fmla="*/ 0 h 4097563"/>
              <a:gd name="connsiteX84" fmla="*/ 1732547 w 4828674"/>
              <a:gd name="connsiteY84" fmla="*/ 16042 h 4097563"/>
              <a:gd name="connsiteX85" fmla="*/ 1491916 w 4828674"/>
              <a:gd name="connsiteY85" fmla="*/ 48126 h 4097563"/>
              <a:gd name="connsiteX86" fmla="*/ 1395663 w 4828674"/>
              <a:gd name="connsiteY86" fmla="*/ 80210 h 4097563"/>
              <a:gd name="connsiteX87" fmla="*/ 1347537 w 4828674"/>
              <a:gd name="connsiteY87" fmla="*/ 96252 h 4097563"/>
              <a:gd name="connsiteX88" fmla="*/ 1251284 w 4828674"/>
              <a:gd name="connsiteY88" fmla="*/ 160421 h 4097563"/>
              <a:gd name="connsiteX89" fmla="*/ 1106905 w 4828674"/>
              <a:gd name="connsiteY89" fmla="*/ 208547 h 4097563"/>
              <a:gd name="connsiteX90" fmla="*/ 1058779 w 4828674"/>
              <a:gd name="connsiteY90" fmla="*/ 240631 h 4097563"/>
              <a:gd name="connsiteX91" fmla="*/ 962526 w 4828674"/>
              <a:gd name="connsiteY91" fmla="*/ 272715 h 4097563"/>
              <a:gd name="connsiteX92" fmla="*/ 866274 w 4828674"/>
              <a:gd name="connsiteY92" fmla="*/ 336884 h 4097563"/>
              <a:gd name="connsiteX93" fmla="*/ 770021 w 4828674"/>
              <a:gd name="connsiteY93" fmla="*/ 368968 h 4097563"/>
              <a:gd name="connsiteX94" fmla="*/ 721895 w 4828674"/>
              <a:gd name="connsiteY94" fmla="*/ 401052 h 4097563"/>
              <a:gd name="connsiteX95" fmla="*/ 625642 w 4828674"/>
              <a:gd name="connsiteY95" fmla="*/ 433136 h 4097563"/>
              <a:gd name="connsiteX96" fmla="*/ 545432 w 4828674"/>
              <a:gd name="connsiteY96" fmla="*/ 481263 h 4097563"/>
              <a:gd name="connsiteX97" fmla="*/ 513347 w 4828674"/>
              <a:gd name="connsiteY97" fmla="*/ 513347 h 4097563"/>
              <a:gd name="connsiteX98" fmla="*/ 417095 w 4828674"/>
              <a:gd name="connsiteY98" fmla="*/ 561473 h 4097563"/>
              <a:gd name="connsiteX99" fmla="*/ 352926 w 4828674"/>
              <a:gd name="connsiteY99" fmla="*/ 609600 h 409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28674" h="4097563">
                <a:moveTo>
                  <a:pt x="513347" y="320842"/>
                </a:moveTo>
                <a:cubicBezTo>
                  <a:pt x="491958" y="347579"/>
                  <a:pt x="467326" y="372017"/>
                  <a:pt x="449179" y="401052"/>
                </a:cubicBezTo>
                <a:cubicBezTo>
                  <a:pt x="440217" y="415392"/>
                  <a:pt x="440699" y="434054"/>
                  <a:pt x="433137" y="449179"/>
                </a:cubicBezTo>
                <a:cubicBezTo>
                  <a:pt x="412900" y="489654"/>
                  <a:pt x="398811" y="499547"/>
                  <a:pt x="368968" y="529389"/>
                </a:cubicBezTo>
                <a:cubicBezTo>
                  <a:pt x="363621" y="550779"/>
                  <a:pt x="361611" y="573293"/>
                  <a:pt x="352926" y="593558"/>
                </a:cubicBezTo>
                <a:cubicBezTo>
                  <a:pt x="345107" y="611802"/>
                  <a:pt x="278194" y="698548"/>
                  <a:pt x="272716" y="705852"/>
                </a:cubicBezTo>
                <a:cubicBezTo>
                  <a:pt x="267369" y="721894"/>
                  <a:pt x="264886" y="739197"/>
                  <a:pt x="256674" y="753979"/>
                </a:cubicBezTo>
                <a:cubicBezTo>
                  <a:pt x="237947" y="787687"/>
                  <a:pt x="192505" y="850231"/>
                  <a:pt x="192505" y="850231"/>
                </a:cubicBezTo>
                <a:cubicBezTo>
                  <a:pt x="119475" y="1069322"/>
                  <a:pt x="199151" y="845418"/>
                  <a:pt x="128337" y="1010652"/>
                </a:cubicBezTo>
                <a:cubicBezTo>
                  <a:pt x="109876" y="1053728"/>
                  <a:pt x="86344" y="1164628"/>
                  <a:pt x="80211" y="1187115"/>
                </a:cubicBezTo>
                <a:cubicBezTo>
                  <a:pt x="75762" y="1203429"/>
                  <a:pt x="69516" y="1219200"/>
                  <a:pt x="64168" y="1235242"/>
                </a:cubicBezTo>
                <a:cubicBezTo>
                  <a:pt x="58821" y="1272673"/>
                  <a:pt x="53875" y="1310164"/>
                  <a:pt x="48126" y="1347536"/>
                </a:cubicBezTo>
                <a:cubicBezTo>
                  <a:pt x="43180" y="1379685"/>
                  <a:pt x="36383" y="1411547"/>
                  <a:pt x="32084" y="1443789"/>
                </a:cubicBezTo>
                <a:cubicBezTo>
                  <a:pt x="19190" y="1540495"/>
                  <a:pt x="8630" y="1669697"/>
                  <a:pt x="0" y="1764631"/>
                </a:cubicBezTo>
                <a:cubicBezTo>
                  <a:pt x="5347" y="1973178"/>
                  <a:pt x="6980" y="2181854"/>
                  <a:pt x="16042" y="2390273"/>
                </a:cubicBezTo>
                <a:cubicBezTo>
                  <a:pt x="18148" y="2438721"/>
                  <a:pt x="32857" y="2515840"/>
                  <a:pt x="48126" y="2566736"/>
                </a:cubicBezTo>
                <a:cubicBezTo>
                  <a:pt x="57844" y="2599130"/>
                  <a:pt x="80211" y="2662989"/>
                  <a:pt x="80211" y="2662989"/>
                </a:cubicBezTo>
                <a:cubicBezTo>
                  <a:pt x="107589" y="2854636"/>
                  <a:pt x="80296" y="2711412"/>
                  <a:pt x="112295" y="2823410"/>
                </a:cubicBezTo>
                <a:cubicBezTo>
                  <a:pt x="131545" y="2890786"/>
                  <a:pt x="129025" y="2912070"/>
                  <a:pt x="160421" y="2983831"/>
                </a:cubicBezTo>
                <a:cubicBezTo>
                  <a:pt x="184384" y="3038604"/>
                  <a:pt x="218428" y="3088743"/>
                  <a:pt x="240632" y="3144252"/>
                </a:cubicBezTo>
                <a:cubicBezTo>
                  <a:pt x="257535" y="3186511"/>
                  <a:pt x="279820" y="3248663"/>
                  <a:pt x="304800" y="3288631"/>
                </a:cubicBezTo>
                <a:cubicBezTo>
                  <a:pt x="318970" y="3311304"/>
                  <a:pt x="337385" y="3331043"/>
                  <a:pt x="352926" y="3352800"/>
                </a:cubicBezTo>
                <a:cubicBezTo>
                  <a:pt x="364132" y="3368489"/>
                  <a:pt x="374316" y="3384884"/>
                  <a:pt x="385011" y="3400926"/>
                </a:cubicBezTo>
                <a:cubicBezTo>
                  <a:pt x="390358" y="3416968"/>
                  <a:pt x="391975" y="3434786"/>
                  <a:pt x="401053" y="3449052"/>
                </a:cubicBezTo>
                <a:cubicBezTo>
                  <a:pt x="429762" y="3494166"/>
                  <a:pt x="473391" y="3529561"/>
                  <a:pt x="497305" y="3577389"/>
                </a:cubicBezTo>
                <a:cubicBezTo>
                  <a:pt x="508000" y="3598779"/>
                  <a:pt x="512479" y="3624648"/>
                  <a:pt x="529389" y="3641558"/>
                </a:cubicBezTo>
                <a:cubicBezTo>
                  <a:pt x="546299" y="3658468"/>
                  <a:pt x="572168" y="3662947"/>
                  <a:pt x="593558" y="3673642"/>
                </a:cubicBezTo>
                <a:lnTo>
                  <a:pt x="705853" y="3785936"/>
                </a:lnTo>
                <a:cubicBezTo>
                  <a:pt x="739666" y="3819749"/>
                  <a:pt x="740526" y="3824807"/>
                  <a:pt x="786063" y="3850105"/>
                </a:cubicBezTo>
                <a:cubicBezTo>
                  <a:pt x="817420" y="3867526"/>
                  <a:pt x="849204" y="3884434"/>
                  <a:pt x="882316" y="3898231"/>
                </a:cubicBezTo>
                <a:cubicBezTo>
                  <a:pt x="1004780" y="3949257"/>
                  <a:pt x="945128" y="3915362"/>
                  <a:pt x="1058779" y="3946358"/>
                </a:cubicBezTo>
                <a:cubicBezTo>
                  <a:pt x="1091407" y="3955257"/>
                  <a:pt x="1122948" y="3967747"/>
                  <a:pt x="1155032" y="3978442"/>
                </a:cubicBezTo>
                <a:cubicBezTo>
                  <a:pt x="1171074" y="3989137"/>
                  <a:pt x="1185039" y="4003937"/>
                  <a:pt x="1203158" y="4010526"/>
                </a:cubicBezTo>
                <a:cubicBezTo>
                  <a:pt x="1378237" y="4074191"/>
                  <a:pt x="1593525" y="4052315"/>
                  <a:pt x="1764632" y="4058652"/>
                </a:cubicBezTo>
                <a:cubicBezTo>
                  <a:pt x="2260476" y="4129487"/>
                  <a:pt x="1925086" y="4087486"/>
                  <a:pt x="3064042" y="4058652"/>
                </a:cubicBezTo>
                <a:cubicBezTo>
                  <a:pt x="3091300" y="4057962"/>
                  <a:pt x="3117197" y="4045992"/>
                  <a:pt x="3144253" y="4042610"/>
                </a:cubicBezTo>
                <a:cubicBezTo>
                  <a:pt x="3202860" y="4035284"/>
                  <a:pt x="3261814" y="4030931"/>
                  <a:pt x="3320716" y="4026568"/>
                </a:cubicBezTo>
                <a:cubicBezTo>
                  <a:pt x="3466933" y="4015737"/>
                  <a:pt x="3569515" y="4017186"/>
                  <a:pt x="3705726" y="3994484"/>
                </a:cubicBezTo>
                <a:cubicBezTo>
                  <a:pt x="3727474" y="3990859"/>
                  <a:pt x="3748336" y="3983062"/>
                  <a:pt x="3769895" y="3978442"/>
                </a:cubicBezTo>
                <a:cubicBezTo>
                  <a:pt x="3823217" y="3967016"/>
                  <a:pt x="3878582" y="3963603"/>
                  <a:pt x="3930316" y="3946358"/>
                </a:cubicBezTo>
                <a:lnTo>
                  <a:pt x="4026568" y="3914273"/>
                </a:lnTo>
                <a:lnTo>
                  <a:pt x="4074695" y="3898231"/>
                </a:lnTo>
                <a:cubicBezTo>
                  <a:pt x="4189017" y="3783909"/>
                  <a:pt x="4059275" y="3907359"/>
                  <a:pt x="4170947" y="3818021"/>
                </a:cubicBezTo>
                <a:cubicBezTo>
                  <a:pt x="4182758" y="3808572"/>
                  <a:pt x="4191221" y="3795385"/>
                  <a:pt x="4203032" y="3785936"/>
                </a:cubicBezTo>
                <a:cubicBezTo>
                  <a:pt x="4218087" y="3773892"/>
                  <a:pt x="4236347" y="3766195"/>
                  <a:pt x="4251158" y="3753852"/>
                </a:cubicBezTo>
                <a:cubicBezTo>
                  <a:pt x="4268586" y="3739328"/>
                  <a:pt x="4282059" y="3720490"/>
                  <a:pt x="4299284" y="3705726"/>
                </a:cubicBezTo>
                <a:cubicBezTo>
                  <a:pt x="4319584" y="3688326"/>
                  <a:pt x="4342063" y="3673642"/>
                  <a:pt x="4363453" y="3657600"/>
                </a:cubicBezTo>
                <a:cubicBezTo>
                  <a:pt x="4383625" y="3597081"/>
                  <a:pt x="4388501" y="3568383"/>
                  <a:pt x="4443663" y="3513221"/>
                </a:cubicBezTo>
                <a:lnTo>
                  <a:pt x="4507832" y="3449052"/>
                </a:lnTo>
                <a:cubicBezTo>
                  <a:pt x="4513179" y="3433010"/>
                  <a:pt x="4516312" y="3416051"/>
                  <a:pt x="4523874" y="3400926"/>
                </a:cubicBezTo>
                <a:cubicBezTo>
                  <a:pt x="4568681" y="3311312"/>
                  <a:pt x="4560450" y="3394506"/>
                  <a:pt x="4588042" y="3256547"/>
                </a:cubicBezTo>
                <a:cubicBezTo>
                  <a:pt x="4598737" y="3203073"/>
                  <a:pt x="4602881" y="3147860"/>
                  <a:pt x="4620126" y="3096126"/>
                </a:cubicBezTo>
                <a:lnTo>
                  <a:pt x="4652211" y="2999873"/>
                </a:lnTo>
                <a:cubicBezTo>
                  <a:pt x="4657558" y="2967789"/>
                  <a:pt x="4660364" y="2935176"/>
                  <a:pt x="4668253" y="2903621"/>
                </a:cubicBezTo>
                <a:cubicBezTo>
                  <a:pt x="4676455" y="2870811"/>
                  <a:pt x="4700337" y="2807368"/>
                  <a:pt x="4700337" y="2807368"/>
                </a:cubicBezTo>
                <a:cubicBezTo>
                  <a:pt x="4705684" y="2775284"/>
                  <a:pt x="4709564" y="2742920"/>
                  <a:pt x="4716379" y="2711115"/>
                </a:cubicBezTo>
                <a:cubicBezTo>
                  <a:pt x="4731909" y="2638641"/>
                  <a:pt x="4754141" y="2575119"/>
                  <a:pt x="4764505" y="2502568"/>
                </a:cubicBezTo>
                <a:cubicBezTo>
                  <a:pt x="4778405" y="2405269"/>
                  <a:pt x="4776438" y="2352612"/>
                  <a:pt x="4796589" y="2261936"/>
                </a:cubicBezTo>
                <a:cubicBezTo>
                  <a:pt x="4800257" y="2245429"/>
                  <a:pt x="4807986" y="2230069"/>
                  <a:pt x="4812632" y="2213810"/>
                </a:cubicBezTo>
                <a:cubicBezTo>
                  <a:pt x="4818689" y="2192611"/>
                  <a:pt x="4823327" y="2171031"/>
                  <a:pt x="4828674" y="2149642"/>
                </a:cubicBezTo>
                <a:cubicBezTo>
                  <a:pt x="4823327" y="1909010"/>
                  <a:pt x="4822252" y="1668246"/>
                  <a:pt x="4812632" y="1427747"/>
                </a:cubicBezTo>
                <a:cubicBezTo>
                  <a:pt x="4811542" y="1400502"/>
                  <a:pt x="4801072" y="1374432"/>
                  <a:pt x="4796589" y="1347536"/>
                </a:cubicBezTo>
                <a:cubicBezTo>
                  <a:pt x="4790373" y="1310239"/>
                  <a:pt x="4789049" y="1272085"/>
                  <a:pt x="4780547" y="1235242"/>
                </a:cubicBezTo>
                <a:cubicBezTo>
                  <a:pt x="4772942" y="1202288"/>
                  <a:pt x="4755096" y="1172152"/>
                  <a:pt x="4748463" y="1138989"/>
                </a:cubicBezTo>
                <a:cubicBezTo>
                  <a:pt x="4717513" y="984239"/>
                  <a:pt x="4755413" y="1120806"/>
                  <a:pt x="4700337" y="1010652"/>
                </a:cubicBezTo>
                <a:cubicBezTo>
                  <a:pt x="4692775" y="995527"/>
                  <a:pt x="4691857" y="977651"/>
                  <a:pt x="4684295" y="962526"/>
                </a:cubicBezTo>
                <a:cubicBezTo>
                  <a:pt x="4664058" y="922052"/>
                  <a:pt x="4649968" y="912157"/>
                  <a:pt x="4620126" y="882315"/>
                </a:cubicBezTo>
                <a:cubicBezTo>
                  <a:pt x="4609431" y="850231"/>
                  <a:pt x="4606801" y="814203"/>
                  <a:pt x="4588042" y="786063"/>
                </a:cubicBezTo>
                <a:cubicBezTo>
                  <a:pt x="4577347" y="770021"/>
                  <a:pt x="4564580" y="755181"/>
                  <a:pt x="4555958" y="737936"/>
                </a:cubicBezTo>
                <a:cubicBezTo>
                  <a:pt x="4548396" y="722811"/>
                  <a:pt x="4548128" y="704592"/>
                  <a:pt x="4539916" y="689810"/>
                </a:cubicBezTo>
                <a:cubicBezTo>
                  <a:pt x="4521189" y="656102"/>
                  <a:pt x="4475747" y="593558"/>
                  <a:pt x="4475747" y="593558"/>
                </a:cubicBezTo>
                <a:cubicBezTo>
                  <a:pt x="4457445" y="538653"/>
                  <a:pt x="4432805" y="436592"/>
                  <a:pt x="4379495" y="401052"/>
                </a:cubicBezTo>
                <a:cubicBezTo>
                  <a:pt x="4347411" y="379663"/>
                  <a:pt x="4314090" y="360020"/>
                  <a:pt x="4283242" y="336884"/>
                </a:cubicBezTo>
                <a:cubicBezTo>
                  <a:pt x="4205546" y="278612"/>
                  <a:pt x="4244439" y="297213"/>
                  <a:pt x="4170947" y="272715"/>
                </a:cubicBezTo>
                <a:cubicBezTo>
                  <a:pt x="4149558" y="256673"/>
                  <a:pt x="4129993" y="237854"/>
                  <a:pt x="4106779" y="224589"/>
                </a:cubicBezTo>
                <a:cubicBezTo>
                  <a:pt x="4092097" y="216199"/>
                  <a:pt x="4074196" y="215208"/>
                  <a:pt x="4058653" y="208547"/>
                </a:cubicBezTo>
                <a:cubicBezTo>
                  <a:pt x="4036672" y="199127"/>
                  <a:pt x="4017171" y="184025"/>
                  <a:pt x="3994484" y="176463"/>
                </a:cubicBezTo>
                <a:cubicBezTo>
                  <a:pt x="3952651" y="162519"/>
                  <a:pt x="3909386" y="153027"/>
                  <a:pt x="3866147" y="144379"/>
                </a:cubicBezTo>
                <a:cubicBezTo>
                  <a:pt x="3733375" y="117823"/>
                  <a:pt x="3753043" y="120214"/>
                  <a:pt x="3561347" y="96252"/>
                </a:cubicBezTo>
                <a:cubicBezTo>
                  <a:pt x="3518568" y="90905"/>
                  <a:pt x="3475621" y="86765"/>
                  <a:pt x="3433011" y="80210"/>
                </a:cubicBezTo>
                <a:cubicBezTo>
                  <a:pt x="3406062" y="76064"/>
                  <a:pt x="3379856" y="67550"/>
                  <a:pt x="3352800" y="64168"/>
                </a:cubicBezTo>
                <a:cubicBezTo>
                  <a:pt x="3294193" y="56842"/>
                  <a:pt x="3235039" y="54648"/>
                  <a:pt x="3176337" y="48126"/>
                </a:cubicBezTo>
                <a:cubicBezTo>
                  <a:pt x="3138757" y="43950"/>
                  <a:pt x="3101522" y="37081"/>
                  <a:pt x="3064042" y="32084"/>
                </a:cubicBezTo>
                <a:cubicBezTo>
                  <a:pt x="2927795" y="13918"/>
                  <a:pt x="2921991" y="14671"/>
                  <a:pt x="2775284" y="0"/>
                </a:cubicBezTo>
                <a:lnTo>
                  <a:pt x="1732547" y="16042"/>
                </a:lnTo>
                <a:cubicBezTo>
                  <a:pt x="1706897" y="16745"/>
                  <a:pt x="1523920" y="43554"/>
                  <a:pt x="1491916" y="48126"/>
                </a:cubicBezTo>
                <a:lnTo>
                  <a:pt x="1395663" y="80210"/>
                </a:lnTo>
                <a:cubicBezTo>
                  <a:pt x="1379621" y="85557"/>
                  <a:pt x="1361607" y="86872"/>
                  <a:pt x="1347537" y="96252"/>
                </a:cubicBezTo>
                <a:cubicBezTo>
                  <a:pt x="1315453" y="117642"/>
                  <a:pt x="1288693" y="151069"/>
                  <a:pt x="1251284" y="160421"/>
                </a:cubicBezTo>
                <a:cubicBezTo>
                  <a:pt x="1190014" y="175738"/>
                  <a:pt x="1167313" y="178343"/>
                  <a:pt x="1106905" y="208547"/>
                </a:cubicBezTo>
                <a:cubicBezTo>
                  <a:pt x="1089660" y="217169"/>
                  <a:pt x="1076397" y="232801"/>
                  <a:pt x="1058779" y="240631"/>
                </a:cubicBezTo>
                <a:cubicBezTo>
                  <a:pt x="1027874" y="254366"/>
                  <a:pt x="962526" y="272715"/>
                  <a:pt x="962526" y="272715"/>
                </a:cubicBezTo>
                <a:cubicBezTo>
                  <a:pt x="930442" y="294105"/>
                  <a:pt x="902856" y="324690"/>
                  <a:pt x="866274" y="336884"/>
                </a:cubicBezTo>
                <a:cubicBezTo>
                  <a:pt x="834190" y="347579"/>
                  <a:pt x="798161" y="350208"/>
                  <a:pt x="770021" y="368968"/>
                </a:cubicBezTo>
                <a:cubicBezTo>
                  <a:pt x="753979" y="379663"/>
                  <a:pt x="739513" y="393222"/>
                  <a:pt x="721895" y="401052"/>
                </a:cubicBezTo>
                <a:cubicBezTo>
                  <a:pt x="690990" y="414787"/>
                  <a:pt x="625642" y="433136"/>
                  <a:pt x="625642" y="433136"/>
                </a:cubicBezTo>
                <a:cubicBezTo>
                  <a:pt x="544353" y="514428"/>
                  <a:pt x="649551" y="418792"/>
                  <a:pt x="545432" y="481263"/>
                </a:cubicBezTo>
                <a:cubicBezTo>
                  <a:pt x="532463" y="489045"/>
                  <a:pt x="525158" y="503899"/>
                  <a:pt x="513347" y="513347"/>
                </a:cubicBezTo>
                <a:cubicBezTo>
                  <a:pt x="468921" y="548888"/>
                  <a:pt x="467927" y="544529"/>
                  <a:pt x="417095" y="561473"/>
                </a:cubicBezTo>
                <a:cubicBezTo>
                  <a:pt x="376556" y="602013"/>
                  <a:pt x="398539" y="586794"/>
                  <a:pt x="352926" y="609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17473C-107A-4A96-B64C-028F79A2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599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4B7E73-B28D-41F0-B9C5-D64033084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1" y="1249497"/>
            <a:ext cx="11057578" cy="420660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A5BE9E-CD29-403B-9474-01F899A0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215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4D1BBF-EFC8-4674-879D-7D94249ED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012" y="1569559"/>
            <a:ext cx="6187976" cy="371888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623ED8F-FD8E-41FD-A4EB-DFB9A84F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910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874202-C067-446C-96DF-92EC8E79B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36" y="1359985"/>
            <a:ext cx="6081287" cy="427519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64350A4-E494-4C78-9FD4-1B06FEAF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61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07831B2-D190-4E13-A0BC-3A05D1607267}"/>
              </a:ext>
            </a:extLst>
          </p:cNvPr>
          <p:cNvSpPr/>
          <p:nvPr/>
        </p:nvSpPr>
        <p:spPr>
          <a:xfrm>
            <a:off x="223299" y="773849"/>
            <a:ext cx="61775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latin typeface="NimbusRomNo9L-Medi"/>
              </a:rPr>
              <a:t>Plane Detection Network</a:t>
            </a:r>
            <a:endParaRPr lang="zh-CN" altLang="en-US" sz="4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131AAC1-0168-412A-BA81-95551B124076}"/>
              </a:ext>
            </a:extLst>
          </p:cNvPr>
          <p:cNvSpPr/>
          <p:nvPr/>
        </p:nvSpPr>
        <p:spPr>
          <a:xfrm>
            <a:off x="573053" y="2041175"/>
            <a:ext cx="3838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latin typeface="NimbusRomNo9L-Regu"/>
              </a:rPr>
              <a:t>Mask R-CNN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74FF0B-40EB-46DB-8027-BA5392F30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44" y="3267167"/>
            <a:ext cx="4949535" cy="5903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A6C177-F097-4E50-9E5D-10ED570F1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53" y="4254703"/>
            <a:ext cx="4174618" cy="6422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8D7770-254E-446E-871D-B7286E294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44" y="5286199"/>
            <a:ext cx="4816926" cy="590311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3994A7-E0B9-47D6-9EEB-7DBEA66A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16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A98CABF-7CE5-4FEC-982E-87CC9057F6DA}"/>
              </a:ext>
            </a:extLst>
          </p:cNvPr>
          <p:cNvSpPr/>
          <p:nvPr/>
        </p:nvSpPr>
        <p:spPr>
          <a:xfrm>
            <a:off x="298003" y="709681"/>
            <a:ext cx="5797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latin typeface="NimbusRomNo9L-Medi"/>
              </a:rPr>
              <a:t>Plane normal estimation</a:t>
            </a:r>
            <a:endParaRPr lang="zh-CN" altLang="en-US" sz="4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801B153-7243-4923-9430-E05B088CD3A4}"/>
              </a:ext>
            </a:extLst>
          </p:cNvPr>
          <p:cNvSpPr txBox="1"/>
          <p:nvPr/>
        </p:nvSpPr>
        <p:spPr>
          <a:xfrm>
            <a:off x="298003" y="2136338"/>
            <a:ext cx="7732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通过将平面的方向做聚类得到七个类别（</a:t>
            </a:r>
            <a:r>
              <a:rPr lang="en-US" altLang="zh-CN" dirty="0"/>
              <a:t>anchor </a:t>
            </a:r>
            <a:r>
              <a:rPr lang="en-US" altLang="zh-CN" dirty="0" err="1"/>
              <a:t>normals</a:t>
            </a:r>
            <a:r>
              <a:rPr lang="zh-CN" altLang="en-US" dirty="0"/>
              <a:t>）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mask-</a:t>
            </a:r>
            <a:r>
              <a:rPr lang="en-US" altLang="zh-CN" dirty="0" err="1"/>
              <a:t>rcnn</a:t>
            </a:r>
            <a:r>
              <a:rPr lang="zh-CN" altLang="en-US" dirty="0"/>
              <a:t>做物体分类的部分对平面划分到这七个类别中的某一类。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同时多输出</a:t>
            </a:r>
            <a:r>
              <a:rPr lang="en-US" altLang="zh-CN" dirty="0"/>
              <a:t>3</a:t>
            </a:r>
            <a:r>
              <a:rPr lang="zh-CN" altLang="en-US" dirty="0"/>
              <a:t>*</a:t>
            </a:r>
            <a:r>
              <a:rPr lang="en-US" altLang="zh-CN" dirty="0"/>
              <a:t>7</a:t>
            </a:r>
            <a:r>
              <a:rPr lang="zh-CN" altLang="en-US" dirty="0"/>
              <a:t>个输出，对平面</a:t>
            </a:r>
            <a:r>
              <a:rPr lang="en-US" altLang="zh-CN" dirty="0"/>
              <a:t>normal</a:t>
            </a:r>
            <a:r>
              <a:rPr lang="zh-CN" altLang="en-US" dirty="0"/>
              <a:t>做回归。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和 </a:t>
            </a:r>
            <a:r>
              <a:rPr lang="en-US" altLang="zh-CN" dirty="0"/>
              <a:t>bounding box regression </a:t>
            </a:r>
            <a:r>
              <a:rPr lang="zh-CN" altLang="en-US" dirty="0"/>
              <a:t>的方法相同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4165E8-FAE6-4F72-A974-E79FED51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29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1BC2380-5914-4EED-8332-15777C1A0C01}"/>
              </a:ext>
            </a:extLst>
          </p:cNvPr>
          <p:cNvSpPr/>
          <p:nvPr/>
        </p:nvSpPr>
        <p:spPr>
          <a:xfrm>
            <a:off x="793608" y="1351366"/>
            <a:ext cx="5895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err="1">
                <a:latin typeface="NimbusRomNo9L-Medi"/>
              </a:rPr>
              <a:t>Depthmap</a:t>
            </a:r>
            <a:r>
              <a:rPr lang="en-US" altLang="zh-CN" sz="4400" dirty="0">
                <a:latin typeface="NimbusRomNo9L-Medi"/>
              </a:rPr>
              <a:t> estimation</a:t>
            </a:r>
            <a:endParaRPr lang="zh-CN" altLang="en-US" sz="4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325DDD-8DCF-47BA-BD8D-1A1DEAB95990}"/>
              </a:ext>
            </a:extLst>
          </p:cNvPr>
          <p:cNvSpPr txBox="1"/>
          <p:nvPr/>
        </p:nvSpPr>
        <p:spPr>
          <a:xfrm>
            <a:off x="793607" y="3244334"/>
            <a:ext cx="9441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Decoder</a:t>
            </a:r>
            <a:r>
              <a:rPr lang="zh-CN" altLang="en-US" sz="4400" dirty="0"/>
              <a:t>：</a:t>
            </a:r>
            <a:r>
              <a:rPr lang="en-US" altLang="zh-CN" sz="3600" dirty="0"/>
              <a:t>3</a:t>
            </a:r>
            <a:r>
              <a:rPr lang="zh-CN" altLang="en-US" sz="3600" dirty="0"/>
              <a:t>*</a:t>
            </a:r>
            <a:r>
              <a:rPr lang="en-US" altLang="zh-CN" sz="3600" dirty="0"/>
              <a:t>3 convolution stride 1 and 4</a:t>
            </a:r>
            <a:r>
              <a:rPr lang="zh-CN" altLang="en-US" sz="3600" dirty="0"/>
              <a:t>*</a:t>
            </a:r>
            <a:r>
              <a:rPr lang="en-US" altLang="zh-CN" sz="3600" dirty="0"/>
              <a:t>4 deconvolution with stride 2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87B704-54DB-4021-9E76-6BFEF95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82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F44360-F8AB-4002-941A-D83433D52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38" y="2903307"/>
            <a:ext cx="6826298" cy="1925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B5CC72B-5934-4BD0-9FE7-30263899AD9A}"/>
              </a:ext>
            </a:extLst>
          </p:cNvPr>
          <p:cNvSpPr/>
          <p:nvPr/>
        </p:nvSpPr>
        <p:spPr>
          <a:xfrm>
            <a:off x="720203" y="1415534"/>
            <a:ext cx="5621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latin typeface="NimbusRomNo9L-Medi"/>
              </a:rPr>
              <a:t>Plane offset estimation</a:t>
            </a:r>
            <a:r>
              <a:rPr lang="en-US" altLang="zh-CN" sz="4400" dirty="0">
                <a:latin typeface="NimbusRomNo9L-Regu"/>
              </a:rPr>
              <a:t>:</a:t>
            </a:r>
            <a:endParaRPr lang="zh-CN" altLang="en-US" sz="4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F35683-F996-4C40-9EBA-C93B2470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94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4083B3A-C786-43FB-8471-390378EC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2" y="1437830"/>
            <a:ext cx="12106268" cy="321438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50C700A-2AFB-47F1-BBE2-3F3D89576A7D}"/>
              </a:ext>
            </a:extLst>
          </p:cNvPr>
          <p:cNvSpPr/>
          <p:nvPr/>
        </p:nvSpPr>
        <p:spPr>
          <a:xfrm>
            <a:off x="3898232" y="786063"/>
            <a:ext cx="5245768" cy="4090737"/>
          </a:xfrm>
          <a:custGeom>
            <a:avLst/>
            <a:gdLst>
              <a:gd name="connsiteX0" fmla="*/ 1106905 w 5245768"/>
              <a:gd name="connsiteY0" fmla="*/ 465221 h 4090737"/>
              <a:gd name="connsiteX1" fmla="*/ 1010652 w 5245768"/>
              <a:gd name="connsiteY1" fmla="*/ 513348 h 4090737"/>
              <a:gd name="connsiteX2" fmla="*/ 962526 w 5245768"/>
              <a:gd name="connsiteY2" fmla="*/ 529390 h 4090737"/>
              <a:gd name="connsiteX3" fmla="*/ 866273 w 5245768"/>
              <a:gd name="connsiteY3" fmla="*/ 609600 h 4090737"/>
              <a:gd name="connsiteX4" fmla="*/ 770021 w 5245768"/>
              <a:gd name="connsiteY4" fmla="*/ 673769 h 4090737"/>
              <a:gd name="connsiteX5" fmla="*/ 689810 w 5245768"/>
              <a:gd name="connsiteY5" fmla="*/ 753979 h 4090737"/>
              <a:gd name="connsiteX6" fmla="*/ 657726 w 5245768"/>
              <a:gd name="connsiteY6" fmla="*/ 802105 h 4090737"/>
              <a:gd name="connsiteX7" fmla="*/ 561473 w 5245768"/>
              <a:gd name="connsiteY7" fmla="*/ 866274 h 4090737"/>
              <a:gd name="connsiteX8" fmla="*/ 529389 w 5245768"/>
              <a:gd name="connsiteY8" fmla="*/ 914400 h 4090737"/>
              <a:gd name="connsiteX9" fmla="*/ 449179 w 5245768"/>
              <a:gd name="connsiteY9" fmla="*/ 978569 h 4090737"/>
              <a:gd name="connsiteX10" fmla="*/ 417094 w 5245768"/>
              <a:gd name="connsiteY10" fmla="*/ 1026695 h 4090737"/>
              <a:gd name="connsiteX11" fmla="*/ 368968 w 5245768"/>
              <a:gd name="connsiteY11" fmla="*/ 1074821 h 4090737"/>
              <a:gd name="connsiteX12" fmla="*/ 272715 w 5245768"/>
              <a:gd name="connsiteY12" fmla="*/ 1203158 h 4090737"/>
              <a:gd name="connsiteX13" fmla="*/ 224589 w 5245768"/>
              <a:gd name="connsiteY13" fmla="*/ 1235242 h 4090737"/>
              <a:gd name="connsiteX14" fmla="*/ 160421 w 5245768"/>
              <a:gd name="connsiteY14" fmla="*/ 1347537 h 4090737"/>
              <a:gd name="connsiteX15" fmla="*/ 96252 w 5245768"/>
              <a:gd name="connsiteY15" fmla="*/ 1427748 h 4090737"/>
              <a:gd name="connsiteX16" fmla="*/ 80210 w 5245768"/>
              <a:gd name="connsiteY16" fmla="*/ 1491916 h 4090737"/>
              <a:gd name="connsiteX17" fmla="*/ 64168 w 5245768"/>
              <a:gd name="connsiteY17" fmla="*/ 1540042 h 4090737"/>
              <a:gd name="connsiteX18" fmla="*/ 16042 w 5245768"/>
              <a:gd name="connsiteY18" fmla="*/ 1716505 h 4090737"/>
              <a:gd name="connsiteX19" fmla="*/ 0 w 5245768"/>
              <a:gd name="connsiteY19" fmla="*/ 1812758 h 4090737"/>
              <a:gd name="connsiteX20" fmla="*/ 16042 w 5245768"/>
              <a:gd name="connsiteY20" fmla="*/ 2486526 h 4090737"/>
              <a:gd name="connsiteX21" fmla="*/ 64168 w 5245768"/>
              <a:gd name="connsiteY21" fmla="*/ 2711116 h 4090737"/>
              <a:gd name="connsiteX22" fmla="*/ 80210 w 5245768"/>
              <a:gd name="connsiteY22" fmla="*/ 2775284 h 4090737"/>
              <a:gd name="connsiteX23" fmla="*/ 128336 w 5245768"/>
              <a:gd name="connsiteY23" fmla="*/ 2967790 h 4090737"/>
              <a:gd name="connsiteX24" fmla="*/ 144379 w 5245768"/>
              <a:gd name="connsiteY24" fmla="*/ 3015916 h 4090737"/>
              <a:gd name="connsiteX25" fmla="*/ 176463 w 5245768"/>
              <a:gd name="connsiteY25" fmla="*/ 3064042 h 4090737"/>
              <a:gd name="connsiteX26" fmla="*/ 240631 w 5245768"/>
              <a:gd name="connsiteY26" fmla="*/ 3192379 h 4090737"/>
              <a:gd name="connsiteX27" fmla="*/ 256673 w 5245768"/>
              <a:gd name="connsiteY27" fmla="*/ 3240505 h 4090737"/>
              <a:gd name="connsiteX28" fmla="*/ 320842 w 5245768"/>
              <a:gd name="connsiteY28" fmla="*/ 3336758 h 4090737"/>
              <a:gd name="connsiteX29" fmla="*/ 401052 w 5245768"/>
              <a:gd name="connsiteY29" fmla="*/ 3481137 h 4090737"/>
              <a:gd name="connsiteX30" fmla="*/ 433136 w 5245768"/>
              <a:gd name="connsiteY30" fmla="*/ 3529263 h 4090737"/>
              <a:gd name="connsiteX31" fmla="*/ 465221 w 5245768"/>
              <a:gd name="connsiteY31" fmla="*/ 3561348 h 4090737"/>
              <a:gd name="connsiteX32" fmla="*/ 545431 w 5245768"/>
              <a:gd name="connsiteY32" fmla="*/ 3641558 h 4090737"/>
              <a:gd name="connsiteX33" fmla="*/ 609600 w 5245768"/>
              <a:gd name="connsiteY33" fmla="*/ 3721769 h 4090737"/>
              <a:gd name="connsiteX34" fmla="*/ 641684 w 5245768"/>
              <a:gd name="connsiteY34" fmla="*/ 3769895 h 4090737"/>
              <a:gd name="connsiteX35" fmla="*/ 689810 w 5245768"/>
              <a:gd name="connsiteY35" fmla="*/ 3785937 h 4090737"/>
              <a:gd name="connsiteX36" fmla="*/ 705852 w 5245768"/>
              <a:gd name="connsiteY36" fmla="*/ 3834063 h 4090737"/>
              <a:gd name="connsiteX37" fmla="*/ 818147 w 5245768"/>
              <a:gd name="connsiteY37" fmla="*/ 3930316 h 4090737"/>
              <a:gd name="connsiteX38" fmla="*/ 930442 w 5245768"/>
              <a:gd name="connsiteY38" fmla="*/ 3962400 h 4090737"/>
              <a:gd name="connsiteX39" fmla="*/ 1155031 w 5245768"/>
              <a:gd name="connsiteY39" fmla="*/ 4026569 h 4090737"/>
              <a:gd name="connsiteX40" fmla="*/ 1524000 w 5245768"/>
              <a:gd name="connsiteY40" fmla="*/ 4058653 h 4090737"/>
              <a:gd name="connsiteX41" fmla="*/ 1668379 w 5245768"/>
              <a:gd name="connsiteY41" fmla="*/ 4074695 h 4090737"/>
              <a:gd name="connsiteX42" fmla="*/ 2438400 w 5245768"/>
              <a:gd name="connsiteY42" fmla="*/ 4090737 h 4090737"/>
              <a:gd name="connsiteX43" fmla="*/ 3031957 w 5245768"/>
              <a:gd name="connsiteY43" fmla="*/ 4074695 h 4090737"/>
              <a:gd name="connsiteX44" fmla="*/ 3336757 w 5245768"/>
              <a:gd name="connsiteY44" fmla="*/ 4058653 h 4090737"/>
              <a:gd name="connsiteX45" fmla="*/ 3721768 w 5245768"/>
              <a:gd name="connsiteY45" fmla="*/ 4042611 h 4090737"/>
              <a:gd name="connsiteX46" fmla="*/ 4010526 w 5245768"/>
              <a:gd name="connsiteY46" fmla="*/ 4010526 h 4090737"/>
              <a:gd name="connsiteX47" fmla="*/ 4235115 w 5245768"/>
              <a:gd name="connsiteY47" fmla="*/ 3994484 h 4090737"/>
              <a:gd name="connsiteX48" fmla="*/ 4299284 w 5245768"/>
              <a:gd name="connsiteY48" fmla="*/ 3978442 h 4090737"/>
              <a:gd name="connsiteX49" fmla="*/ 4443663 w 5245768"/>
              <a:gd name="connsiteY49" fmla="*/ 3946358 h 4090737"/>
              <a:gd name="connsiteX50" fmla="*/ 4539915 w 5245768"/>
              <a:gd name="connsiteY50" fmla="*/ 3914274 h 4090737"/>
              <a:gd name="connsiteX51" fmla="*/ 4588042 w 5245768"/>
              <a:gd name="connsiteY51" fmla="*/ 3898232 h 4090737"/>
              <a:gd name="connsiteX52" fmla="*/ 4636168 w 5245768"/>
              <a:gd name="connsiteY52" fmla="*/ 3866148 h 4090737"/>
              <a:gd name="connsiteX53" fmla="*/ 4716379 w 5245768"/>
              <a:gd name="connsiteY53" fmla="*/ 3834063 h 4090737"/>
              <a:gd name="connsiteX54" fmla="*/ 4764505 w 5245768"/>
              <a:gd name="connsiteY54" fmla="*/ 3785937 h 4090737"/>
              <a:gd name="connsiteX55" fmla="*/ 4860757 w 5245768"/>
              <a:gd name="connsiteY55" fmla="*/ 3721769 h 4090737"/>
              <a:gd name="connsiteX56" fmla="*/ 4908884 w 5245768"/>
              <a:gd name="connsiteY56" fmla="*/ 3689684 h 4090737"/>
              <a:gd name="connsiteX57" fmla="*/ 5005136 w 5245768"/>
              <a:gd name="connsiteY57" fmla="*/ 3641558 h 4090737"/>
              <a:gd name="connsiteX58" fmla="*/ 5069305 w 5245768"/>
              <a:gd name="connsiteY58" fmla="*/ 3561348 h 4090737"/>
              <a:gd name="connsiteX59" fmla="*/ 5101389 w 5245768"/>
              <a:gd name="connsiteY59" fmla="*/ 3529263 h 4090737"/>
              <a:gd name="connsiteX60" fmla="*/ 5117431 w 5245768"/>
              <a:gd name="connsiteY60" fmla="*/ 3481137 h 4090737"/>
              <a:gd name="connsiteX61" fmla="*/ 5181600 w 5245768"/>
              <a:gd name="connsiteY61" fmla="*/ 3368842 h 4090737"/>
              <a:gd name="connsiteX62" fmla="*/ 5197642 w 5245768"/>
              <a:gd name="connsiteY62" fmla="*/ 3288632 h 4090737"/>
              <a:gd name="connsiteX63" fmla="*/ 5213684 w 5245768"/>
              <a:gd name="connsiteY63" fmla="*/ 3240505 h 4090737"/>
              <a:gd name="connsiteX64" fmla="*/ 5245768 w 5245768"/>
              <a:gd name="connsiteY64" fmla="*/ 3080084 h 4090737"/>
              <a:gd name="connsiteX65" fmla="*/ 5229726 w 5245768"/>
              <a:gd name="connsiteY65" fmla="*/ 1636295 h 4090737"/>
              <a:gd name="connsiteX66" fmla="*/ 5213684 w 5245768"/>
              <a:gd name="connsiteY66" fmla="*/ 1540042 h 4090737"/>
              <a:gd name="connsiteX67" fmla="*/ 5197642 w 5245768"/>
              <a:gd name="connsiteY67" fmla="*/ 1283369 h 4090737"/>
              <a:gd name="connsiteX68" fmla="*/ 5165557 w 5245768"/>
              <a:gd name="connsiteY68" fmla="*/ 1138990 h 4090737"/>
              <a:gd name="connsiteX69" fmla="*/ 5133473 w 5245768"/>
              <a:gd name="connsiteY69" fmla="*/ 1026695 h 4090737"/>
              <a:gd name="connsiteX70" fmla="*/ 5085347 w 5245768"/>
              <a:gd name="connsiteY70" fmla="*/ 866274 h 4090737"/>
              <a:gd name="connsiteX71" fmla="*/ 5053263 w 5245768"/>
              <a:gd name="connsiteY71" fmla="*/ 770021 h 4090737"/>
              <a:gd name="connsiteX72" fmla="*/ 5005136 w 5245768"/>
              <a:gd name="connsiteY72" fmla="*/ 721895 h 4090737"/>
              <a:gd name="connsiteX73" fmla="*/ 4973052 w 5245768"/>
              <a:gd name="connsiteY73" fmla="*/ 673769 h 4090737"/>
              <a:gd name="connsiteX74" fmla="*/ 4940968 w 5245768"/>
              <a:gd name="connsiteY74" fmla="*/ 641684 h 4090737"/>
              <a:gd name="connsiteX75" fmla="*/ 4908884 w 5245768"/>
              <a:gd name="connsiteY75" fmla="*/ 593558 h 4090737"/>
              <a:gd name="connsiteX76" fmla="*/ 4860757 w 5245768"/>
              <a:gd name="connsiteY76" fmla="*/ 577516 h 4090737"/>
              <a:gd name="connsiteX77" fmla="*/ 4796589 w 5245768"/>
              <a:gd name="connsiteY77" fmla="*/ 529390 h 4090737"/>
              <a:gd name="connsiteX78" fmla="*/ 4764505 w 5245768"/>
              <a:gd name="connsiteY78" fmla="*/ 497305 h 4090737"/>
              <a:gd name="connsiteX79" fmla="*/ 4604084 w 5245768"/>
              <a:gd name="connsiteY79" fmla="*/ 401053 h 4090737"/>
              <a:gd name="connsiteX80" fmla="*/ 4555957 w 5245768"/>
              <a:gd name="connsiteY80" fmla="*/ 385011 h 4090737"/>
              <a:gd name="connsiteX81" fmla="*/ 4459705 w 5245768"/>
              <a:gd name="connsiteY81" fmla="*/ 336884 h 4090737"/>
              <a:gd name="connsiteX82" fmla="*/ 4411579 w 5245768"/>
              <a:gd name="connsiteY82" fmla="*/ 304800 h 4090737"/>
              <a:gd name="connsiteX83" fmla="*/ 4251157 w 5245768"/>
              <a:gd name="connsiteY83" fmla="*/ 240632 h 4090737"/>
              <a:gd name="connsiteX84" fmla="*/ 4154905 w 5245768"/>
              <a:gd name="connsiteY84" fmla="*/ 208548 h 4090737"/>
              <a:gd name="connsiteX85" fmla="*/ 4106779 w 5245768"/>
              <a:gd name="connsiteY85" fmla="*/ 192505 h 4090737"/>
              <a:gd name="connsiteX86" fmla="*/ 4026568 w 5245768"/>
              <a:gd name="connsiteY86" fmla="*/ 176463 h 4090737"/>
              <a:gd name="connsiteX87" fmla="*/ 3978442 w 5245768"/>
              <a:gd name="connsiteY87" fmla="*/ 160421 h 4090737"/>
              <a:gd name="connsiteX88" fmla="*/ 3785936 w 5245768"/>
              <a:gd name="connsiteY88" fmla="*/ 128337 h 4090737"/>
              <a:gd name="connsiteX89" fmla="*/ 3625515 w 5245768"/>
              <a:gd name="connsiteY89" fmla="*/ 112295 h 4090737"/>
              <a:gd name="connsiteX90" fmla="*/ 3529263 w 5245768"/>
              <a:gd name="connsiteY90" fmla="*/ 96253 h 4090737"/>
              <a:gd name="connsiteX91" fmla="*/ 3272589 w 5245768"/>
              <a:gd name="connsiteY91" fmla="*/ 80211 h 4090737"/>
              <a:gd name="connsiteX92" fmla="*/ 3224463 w 5245768"/>
              <a:gd name="connsiteY92" fmla="*/ 64169 h 4090737"/>
              <a:gd name="connsiteX93" fmla="*/ 2919663 w 5245768"/>
              <a:gd name="connsiteY93" fmla="*/ 32084 h 4090737"/>
              <a:gd name="connsiteX94" fmla="*/ 2406315 w 5245768"/>
              <a:gd name="connsiteY94" fmla="*/ 0 h 4090737"/>
              <a:gd name="connsiteX95" fmla="*/ 1796715 w 5245768"/>
              <a:gd name="connsiteY95" fmla="*/ 16042 h 4090737"/>
              <a:gd name="connsiteX96" fmla="*/ 1716505 w 5245768"/>
              <a:gd name="connsiteY96" fmla="*/ 64169 h 4090737"/>
              <a:gd name="connsiteX97" fmla="*/ 1620252 w 5245768"/>
              <a:gd name="connsiteY97" fmla="*/ 96253 h 4090737"/>
              <a:gd name="connsiteX98" fmla="*/ 1588168 w 5245768"/>
              <a:gd name="connsiteY98" fmla="*/ 144379 h 4090737"/>
              <a:gd name="connsiteX99" fmla="*/ 1411705 w 5245768"/>
              <a:gd name="connsiteY99" fmla="*/ 240632 h 4090737"/>
              <a:gd name="connsiteX100" fmla="*/ 1331494 w 5245768"/>
              <a:gd name="connsiteY100" fmla="*/ 304800 h 4090737"/>
              <a:gd name="connsiteX101" fmla="*/ 1299410 w 5245768"/>
              <a:gd name="connsiteY101" fmla="*/ 352926 h 4090737"/>
              <a:gd name="connsiteX102" fmla="*/ 1251284 w 5245768"/>
              <a:gd name="connsiteY102" fmla="*/ 368969 h 4090737"/>
              <a:gd name="connsiteX103" fmla="*/ 1155031 w 5245768"/>
              <a:gd name="connsiteY103" fmla="*/ 433137 h 4090737"/>
              <a:gd name="connsiteX104" fmla="*/ 1058779 w 5245768"/>
              <a:gd name="connsiteY104" fmla="*/ 481263 h 4090737"/>
              <a:gd name="connsiteX105" fmla="*/ 1026694 w 5245768"/>
              <a:gd name="connsiteY105" fmla="*/ 513348 h 4090737"/>
              <a:gd name="connsiteX106" fmla="*/ 978568 w 5245768"/>
              <a:gd name="connsiteY106" fmla="*/ 545432 h 409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245768" h="4090737">
                <a:moveTo>
                  <a:pt x="1106905" y="465221"/>
                </a:moveTo>
                <a:cubicBezTo>
                  <a:pt x="1074821" y="481263"/>
                  <a:pt x="1043432" y="498779"/>
                  <a:pt x="1010652" y="513348"/>
                </a:cubicBezTo>
                <a:cubicBezTo>
                  <a:pt x="995200" y="520216"/>
                  <a:pt x="977651" y="521828"/>
                  <a:pt x="962526" y="529390"/>
                </a:cubicBezTo>
                <a:cubicBezTo>
                  <a:pt x="893741" y="563783"/>
                  <a:pt x="930131" y="559933"/>
                  <a:pt x="866273" y="609600"/>
                </a:cubicBezTo>
                <a:cubicBezTo>
                  <a:pt x="835835" y="633274"/>
                  <a:pt x="797287" y="646503"/>
                  <a:pt x="770021" y="673769"/>
                </a:cubicBezTo>
                <a:cubicBezTo>
                  <a:pt x="743284" y="700506"/>
                  <a:pt x="710784" y="722518"/>
                  <a:pt x="689810" y="753979"/>
                </a:cubicBezTo>
                <a:cubicBezTo>
                  <a:pt x="679115" y="770021"/>
                  <a:pt x="672236" y="789409"/>
                  <a:pt x="657726" y="802105"/>
                </a:cubicBezTo>
                <a:cubicBezTo>
                  <a:pt x="628706" y="827497"/>
                  <a:pt x="561473" y="866274"/>
                  <a:pt x="561473" y="866274"/>
                </a:cubicBezTo>
                <a:cubicBezTo>
                  <a:pt x="550778" y="882316"/>
                  <a:pt x="543022" y="900767"/>
                  <a:pt x="529389" y="914400"/>
                </a:cubicBezTo>
                <a:cubicBezTo>
                  <a:pt x="445999" y="997790"/>
                  <a:pt x="512687" y="899184"/>
                  <a:pt x="449179" y="978569"/>
                </a:cubicBezTo>
                <a:cubicBezTo>
                  <a:pt x="437135" y="993624"/>
                  <a:pt x="429437" y="1011884"/>
                  <a:pt x="417094" y="1026695"/>
                </a:cubicBezTo>
                <a:cubicBezTo>
                  <a:pt x="402570" y="1044123"/>
                  <a:pt x="382896" y="1056913"/>
                  <a:pt x="368968" y="1074821"/>
                </a:cubicBezTo>
                <a:cubicBezTo>
                  <a:pt x="326698" y="1129169"/>
                  <a:pt x="320187" y="1165181"/>
                  <a:pt x="272715" y="1203158"/>
                </a:cubicBezTo>
                <a:cubicBezTo>
                  <a:pt x="257660" y="1215202"/>
                  <a:pt x="240631" y="1224547"/>
                  <a:pt x="224589" y="1235242"/>
                </a:cubicBezTo>
                <a:cubicBezTo>
                  <a:pt x="198557" y="1313339"/>
                  <a:pt x="221120" y="1262559"/>
                  <a:pt x="160421" y="1347537"/>
                </a:cubicBezTo>
                <a:cubicBezTo>
                  <a:pt x="109829" y="1418365"/>
                  <a:pt x="149905" y="1374093"/>
                  <a:pt x="96252" y="1427748"/>
                </a:cubicBezTo>
                <a:cubicBezTo>
                  <a:pt x="90905" y="1449137"/>
                  <a:pt x="86267" y="1470717"/>
                  <a:pt x="80210" y="1491916"/>
                </a:cubicBezTo>
                <a:cubicBezTo>
                  <a:pt x="75565" y="1508175"/>
                  <a:pt x="68617" y="1523728"/>
                  <a:pt x="64168" y="1540042"/>
                </a:cubicBezTo>
                <a:cubicBezTo>
                  <a:pt x="9890" y="1739062"/>
                  <a:pt x="52966" y="1605732"/>
                  <a:pt x="16042" y="1716505"/>
                </a:cubicBezTo>
                <a:cubicBezTo>
                  <a:pt x="10695" y="1748589"/>
                  <a:pt x="0" y="1780231"/>
                  <a:pt x="0" y="1812758"/>
                </a:cubicBezTo>
                <a:cubicBezTo>
                  <a:pt x="0" y="2037411"/>
                  <a:pt x="6690" y="2262068"/>
                  <a:pt x="16042" y="2486526"/>
                </a:cubicBezTo>
                <a:cubicBezTo>
                  <a:pt x="18371" y="2542426"/>
                  <a:pt x="52613" y="2664894"/>
                  <a:pt x="64168" y="2711116"/>
                </a:cubicBezTo>
                <a:cubicBezTo>
                  <a:pt x="69515" y="2732505"/>
                  <a:pt x="76585" y="2753536"/>
                  <a:pt x="80210" y="2775284"/>
                </a:cubicBezTo>
                <a:cubicBezTo>
                  <a:pt x="101811" y="2904891"/>
                  <a:pt x="85967" y="2840685"/>
                  <a:pt x="128336" y="2967790"/>
                </a:cubicBezTo>
                <a:cubicBezTo>
                  <a:pt x="133683" y="2983832"/>
                  <a:pt x="134999" y="3001846"/>
                  <a:pt x="144379" y="3015916"/>
                </a:cubicBezTo>
                <a:lnTo>
                  <a:pt x="176463" y="3064042"/>
                </a:lnTo>
                <a:cubicBezTo>
                  <a:pt x="208359" y="3191627"/>
                  <a:pt x="167915" y="3065125"/>
                  <a:pt x="240631" y="3192379"/>
                </a:cubicBezTo>
                <a:cubicBezTo>
                  <a:pt x="249021" y="3207061"/>
                  <a:pt x="248461" y="3225723"/>
                  <a:pt x="256673" y="3240505"/>
                </a:cubicBezTo>
                <a:cubicBezTo>
                  <a:pt x="275400" y="3274213"/>
                  <a:pt x="320842" y="3336758"/>
                  <a:pt x="320842" y="3336758"/>
                </a:cubicBezTo>
                <a:cubicBezTo>
                  <a:pt x="349078" y="3421465"/>
                  <a:pt x="327504" y="3370815"/>
                  <a:pt x="401052" y="3481137"/>
                </a:cubicBezTo>
                <a:cubicBezTo>
                  <a:pt x="411747" y="3497179"/>
                  <a:pt x="419503" y="3515630"/>
                  <a:pt x="433136" y="3529263"/>
                </a:cubicBezTo>
                <a:cubicBezTo>
                  <a:pt x="443831" y="3539958"/>
                  <a:pt x="455772" y="3549537"/>
                  <a:pt x="465221" y="3561348"/>
                </a:cubicBezTo>
                <a:cubicBezTo>
                  <a:pt x="526334" y="3637739"/>
                  <a:pt x="462929" y="3586557"/>
                  <a:pt x="545431" y="3641558"/>
                </a:cubicBezTo>
                <a:cubicBezTo>
                  <a:pt x="644181" y="3789682"/>
                  <a:pt x="518165" y="3607476"/>
                  <a:pt x="609600" y="3721769"/>
                </a:cubicBezTo>
                <a:cubicBezTo>
                  <a:pt x="621644" y="3736824"/>
                  <a:pt x="626629" y="3757851"/>
                  <a:pt x="641684" y="3769895"/>
                </a:cubicBezTo>
                <a:cubicBezTo>
                  <a:pt x="654888" y="3780458"/>
                  <a:pt x="673768" y="3780590"/>
                  <a:pt x="689810" y="3785937"/>
                </a:cubicBezTo>
                <a:cubicBezTo>
                  <a:pt x="695157" y="3801979"/>
                  <a:pt x="696023" y="3820303"/>
                  <a:pt x="705852" y="3834063"/>
                </a:cubicBezTo>
                <a:cubicBezTo>
                  <a:pt x="727780" y="3864762"/>
                  <a:pt x="780464" y="3911475"/>
                  <a:pt x="818147" y="3930316"/>
                </a:cubicBezTo>
                <a:cubicBezTo>
                  <a:pt x="845104" y="3943795"/>
                  <a:pt x="904741" y="3954690"/>
                  <a:pt x="930442" y="3962400"/>
                </a:cubicBezTo>
                <a:cubicBezTo>
                  <a:pt x="1002014" y="3983872"/>
                  <a:pt x="1080607" y="4018300"/>
                  <a:pt x="1155031" y="4026569"/>
                </a:cubicBezTo>
                <a:cubicBezTo>
                  <a:pt x="1487186" y="4063475"/>
                  <a:pt x="1075682" y="4019669"/>
                  <a:pt x="1524000" y="4058653"/>
                </a:cubicBezTo>
                <a:cubicBezTo>
                  <a:pt x="1572240" y="4062848"/>
                  <a:pt x="1619986" y="4072997"/>
                  <a:pt x="1668379" y="4074695"/>
                </a:cubicBezTo>
                <a:cubicBezTo>
                  <a:pt x="1924950" y="4083697"/>
                  <a:pt x="2181726" y="4085390"/>
                  <a:pt x="2438400" y="4090737"/>
                </a:cubicBezTo>
                <a:lnTo>
                  <a:pt x="3031957" y="4074695"/>
                </a:lnTo>
                <a:cubicBezTo>
                  <a:pt x="3133633" y="4071064"/>
                  <a:pt x="3235126" y="4063380"/>
                  <a:pt x="3336757" y="4058653"/>
                </a:cubicBezTo>
                <a:lnTo>
                  <a:pt x="3721768" y="4042611"/>
                </a:lnTo>
                <a:cubicBezTo>
                  <a:pt x="3838169" y="4028061"/>
                  <a:pt x="3888558" y="4020690"/>
                  <a:pt x="4010526" y="4010526"/>
                </a:cubicBezTo>
                <a:cubicBezTo>
                  <a:pt x="4085320" y="4004293"/>
                  <a:pt x="4160252" y="3999831"/>
                  <a:pt x="4235115" y="3994484"/>
                </a:cubicBezTo>
                <a:cubicBezTo>
                  <a:pt x="4256505" y="3989137"/>
                  <a:pt x="4277761" y="3983225"/>
                  <a:pt x="4299284" y="3978442"/>
                </a:cubicBezTo>
                <a:cubicBezTo>
                  <a:pt x="4358159" y="3965359"/>
                  <a:pt x="4387776" y="3963124"/>
                  <a:pt x="4443663" y="3946358"/>
                </a:cubicBezTo>
                <a:cubicBezTo>
                  <a:pt x="4476056" y="3936640"/>
                  <a:pt x="4507831" y="3924969"/>
                  <a:pt x="4539915" y="3914274"/>
                </a:cubicBezTo>
                <a:lnTo>
                  <a:pt x="4588042" y="3898232"/>
                </a:lnTo>
                <a:cubicBezTo>
                  <a:pt x="4604084" y="3887537"/>
                  <a:pt x="4618923" y="3874770"/>
                  <a:pt x="4636168" y="3866148"/>
                </a:cubicBezTo>
                <a:cubicBezTo>
                  <a:pt x="4661925" y="3853270"/>
                  <a:pt x="4691959" y="3849325"/>
                  <a:pt x="4716379" y="3834063"/>
                </a:cubicBezTo>
                <a:cubicBezTo>
                  <a:pt x="4735617" y="3822039"/>
                  <a:pt x="4746597" y="3799865"/>
                  <a:pt x="4764505" y="3785937"/>
                </a:cubicBezTo>
                <a:cubicBezTo>
                  <a:pt x="4794943" y="3762263"/>
                  <a:pt x="4828673" y="3743158"/>
                  <a:pt x="4860757" y="3721769"/>
                </a:cubicBezTo>
                <a:cubicBezTo>
                  <a:pt x="4876799" y="3711074"/>
                  <a:pt x="4890593" y="3695781"/>
                  <a:pt x="4908884" y="3689684"/>
                </a:cubicBezTo>
                <a:cubicBezTo>
                  <a:pt x="4959716" y="3672740"/>
                  <a:pt x="4960710" y="3677099"/>
                  <a:pt x="5005136" y="3641558"/>
                </a:cubicBezTo>
                <a:cubicBezTo>
                  <a:pt x="5048176" y="3607127"/>
                  <a:pt x="5032246" y="3607672"/>
                  <a:pt x="5069305" y="3561348"/>
                </a:cubicBezTo>
                <a:cubicBezTo>
                  <a:pt x="5078753" y="3549537"/>
                  <a:pt x="5090694" y="3539958"/>
                  <a:pt x="5101389" y="3529263"/>
                </a:cubicBezTo>
                <a:cubicBezTo>
                  <a:pt x="5106736" y="3513221"/>
                  <a:pt x="5110770" y="3496680"/>
                  <a:pt x="5117431" y="3481137"/>
                </a:cubicBezTo>
                <a:cubicBezTo>
                  <a:pt x="5141855" y="3424147"/>
                  <a:pt x="5149377" y="3417176"/>
                  <a:pt x="5181600" y="3368842"/>
                </a:cubicBezTo>
                <a:cubicBezTo>
                  <a:pt x="5186947" y="3342105"/>
                  <a:pt x="5191029" y="3315084"/>
                  <a:pt x="5197642" y="3288632"/>
                </a:cubicBezTo>
                <a:cubicBezTo>
                  <a:pt x="5201743" y="3272227"/>
                  <a:pt x="5209882" y="3256982"/>
                  <a:pt x="5213684" y="3240505"/>
                </a:cubicBezTo>
                <a:cubicBezTo>
                  <a:pt x="5225946" y="3187369"/>
                  <a:pt x="5245768" y="3080084"/>
                  <a:pt x="5245768" y="3080084"/>
                </a:cubicBezTo>
                <a:cubicBezTo>
                  <a:pt x="5240421" y="2598821"/>
                  <a:pt x="5239751" y="2117483"/>
                  <a:pt x="5229726" y="1636295"/>
                </a:cubicBezTo>
                <a:cubicBezTo>
                  <a:pt x="5229049" y="1603775"/>
                  <a:pt x="5216629" y="1572435"/>
                  <a:pt x="5213684" y="1540042"/>
                </a:cubicBezTo>
                <a:cubicBezTo>
                  <a:pt x="5205923" y="1454669"/>
                  <a:pt x="5205769" y="1368707"/>
                  <a:pt x="5197642" y="1283369"/>
                </a:cubicBezTo>
                <a:cubicBezTo>
                  <a:pt x="5195278" y="1258549"/>
                  <a:pt x="5173657" y="1167339"/>
                  <a:pt x="5165557" y="1138990"/>
                </a:cubicBezTo>
                <a:cubicBezTo>
                  <a:pt x="5145174" y="1067650"/>
                  <a:pt x="5150186" y="1110263"/>
                  <a:pt x="5133473" y="1026695"/>
                </a:cubicBezTo>
                <a:cubicBezTo>
                  <a:pt x="5092825" y="823452"/>
                  <a:pt x="5147178" y="1020852"/>
                  <a:pt x="5085347" y="866274"/>
                </a:cubicBezTo>
                <a:cubicBezTo>
                  <a:pt x="5072787" y="834873"/>
                  <a:pt x="5077177" y="793935"/>
                  <a:pt x="5053263" y="770021"/>
                </a:cubicBezTo>
                <a:cubicBezTo>
                  <a:pt x="5037221" y="753979"/>
                  <a:pt x="5019660" y="739324"/>
                  <a:pt x="5005136" y="721895"/>
                </a:cubicBezTo>
                <a:cubicBezTo>
                  <a:pt x="4992793" y="707084"/>
                  <a:pt x="4985096" y="688824"/>
                  <a:pt x="4973052" y="673769"/>
                </a:cubicBezTo>
                <a:cubicBezTo>
                  <a:pt x="4963604" y="661958"/>
                  <a:pt x="4950416" y="653495"/>
                  <a:pt x="4940968" y="641684"/>
                </a:cubicBezTo>
                <a:cubicBezTo>
                  <a:pt x="4928924" y="626629"/>
                  <a:pt x="4923939" y="605602"/>
                  <a:pt x="4908884" y="593558"/>
                </a:cubicBezTo>
                <a:cubicBezTo>
                  <a:pt x="4895679" y="582994"/>
                  <a:pt x="4876799" y="582863"/>
                  <a:pt x="4860757" y="577516"/>
                </a:cubicBezTo>
                <a:cubicBezTo>
                  <a:pt x="4839368" y="561474"/>
                  <a:pt x="4817129" y="546507"/>
                  <a:pt x="4796589" y="529390"/>
                </a:cubicBezTo>
                <a:cubicBezTo>
                  <a:pt x="4784970" y="519707"/>
                  <a:pt x="4776605" y="506380"/>
                  <a:pt x="4764505" y="497305"/>
                </a:cubicBezTo>
                <a:cubicBezTo>
                  <a:pt x="4713823" y="459293"/>
                  <a:pt x="4662140" y="425934"/>
                  <a:pt x="4604084" y="401053"/>
                </a:cubicBezTo>
                <a:cubicBezTo>
                  <a:pt x="4588541" y="394392"/>
                  <a:pt x="4571999" y="390358"/>
                  <a:pt x="4555957" y="385011"/>
                </a:cubicBezTo>
                <a:cubicBezTo>
                  <a:pt x="4491382" y="320434"/>
                  <a:pt x="4563183" y="381232"/>
                  <a:pt x="4459705" y="336884"/>
                </a:cubicBezTo>
                <a:cubicBezTo>
                  <a:pt x="4441984" y="329289"/>
                  <a:pt x="4428319" y="314366"/>
                  <a:pt x="4411579" y="304800"/>
                </a:cubicBezTo>
                <a:cubicBezTo>
                  <a:pt x="4345487" y="267034"/>
                  <a:pt x="4330037" y="266925"/>
                  <a:pt x="4251157" y="240632"/>
                </a:cubicBezTo>
                <a:lnTo>
                  <a:pt x="4154905" y="208548"/>
                </a:lnTo>
                <a:cubicBezTo>
                  <a:pt x="4138863" y="203200"/>
                  <a:pt x="4123360" y="195821"/>
                  <a:pt x="4106779" y="192505"/>
                </a:cubicBezTo>
                <a:cubicBezTo>
                  <a:pt x="4080042" y="187158"/>
                  <a:pt x="4053020" y="183076"/>
                  <a:pt x="4026568" y="176463"/>
                </a:cubicBezTo>
                <a:cubicBezTo>
                  <a:pt x="4010163" y="172362"/>
                  <a:pt x="3994847" y="164522"/>
                  <a:pt x="3978442" y="160421"/>
                </a:cubicBezTo>
                <a:cubicBezTo>
                  <a:pt x="3924595" y="146959"/>
                  <a:pt x="3837246" y="134373"/>
                  <a:pt x="3785936" y="128337"/>
                </a:cubicBezTo>
                <a:cubicBezTo>
                  <a:pt x="3732564" y="122058"/>
                  <a:pt x="3678840" y="118961"/>
                  <a:pt x="3625515" y="112295"/>
                </a:cubicBezTo>
                <a:cubicBezTo>
                  <a:pt x="3593240" y="108261"/>
                  <a:pt x="3561656" y="99198"/>
                  <a:pt x="3529263" y="96253"/>
                </a:cubicBezTo>
                <a:cubicBezTo>
                  <a:pt x="3443890" y="88492"/>
                  <a:pt x="3358147" y="85558"/>
                  <a:pt x="3272589" y="80211"/>
                </a:cubicBezTo>
                <a:cubicBezTo>
                  <a:pt x="3256547" y="74864"/>
                  <a:pt x="3241044" y="67485"/>
                  <a:pt x="3224463" y="64169"/>
                </a:cubicBezTo>
                <a:cubicBezTo>
                  <a:pt x="3142057" y="47687"/>
                  <a:pt x="2990400" y="36505"/>
                  <a:pt x="2919663" y="32084"/>
                </a:cubicBezTo>
                <a:lnTo>
                  <a:pt x="2406315" y="0"/>
                </a:lnTo>
                <a:cubicBezTo>
                  <a:pt x="2203115" y="5347"/>
                  <a:pt x="1999744" y="6138"/>
                  <a:pt x="1796715" y="16042"/>
                </a:cubicBezTo>
                <a:cubicBezTo>
                  <a:pt x="1719075" y="19829"/>
                  <a:pt x="1774111" y="35366"/>
                  <a:pt x="1716505" y="64169"/>
                </a:cubicBezTo>
                <a:cubicBezTo>
                  <a:pt x="1686256" y="79294"/>
                  <a:pt x="1620252" y="96253"/>
                  <a:pt x="1620252" y="96253"/>
                </a:cubicBezTo>
                <a:cubicBezTo>
                  <a:pt x="1609557" y="112295"/>
                  <a:pt x="1602678" y="131683"/>
                  <a:pt x="1588168" y="144379"/>
                </a:cubicBezTo>
                <a:cubicBezTo>
                  <a:pt x="1493312" y="227378"/>
                  <a:pt x="1508781" y="192094"/>
                  <a:pt x="1411705" y="240632"/>
                </a:cubicBezTo>
                <a:cubicBezTo>
                  <a:pt x="1383914" y="254528"/>
                  <a:pt x="1351388" y="279933"/>
                  <a:pt x="1331494" y="304800"/>
                </a:cubicBezTo>
                <a:cubicBezTo>
                  <a:pt x="1319450" y="319855"/>
                  <a:pt x="1314465" y="340882"/>
                  <a:pt x="1299410" y="352926"/>
                </a:cubicBezTo>
                <a:cubicBezTo>
                  <a:pt x="1286206" y="363490"/>
                  <a:pt x="1266066" y="360757"/>
                  <a:pt x="1251284" y="368969"/>
                </a:cubicBezTo>
                <a:cubicBezTo>
                  <a:pt x="1217576" y="387696"/>
                  <a:pt x="1191613" y="420943"/>
                  <a:pt x="1155031" y="433137"/>
                </a:cubicBezTo>
                <a:cubicBezTo>
                  <a:pt x="1104200" y="450081"/>
                  <a:pt x="1103204" y="445723"/>
                  <a:pt x="1058779" y="481263"/>
                </a:cubicBezTo>
                <a:cubicBezTo>
                  <a:pt x="1046968" y="490712"/>
                  <a:pt x="1038505" y="503899"/>
                  <a:pt x="1026694" y="513348"/>
                </a:cubicBezTo>
                <a:cubicBezTo>
                  <a:pt x="1011639" y="525392"/>
                  <a:pt x="978568" y="545432"/>
                  <a:pt x="978568" y="5454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E82C05-CA96-4556-8459-86A5674F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38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BD6B928-ECFB-4F87-8949-4371A13D1E60}"/>
              </a:ext>
            </a:extLst>
          </p:cNvPr>
          <p:cNvSpPr txBox="1"/>
          <p:nvPr/>
        </p:nvSpPr>
        <p:spPr>
          <a:xfrm>
            <a:off x="160419" y="753979"/>
            <a:ext cx="924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/>
              <a:t>Segmentation Refinement Network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F6FEBD-C260-4B04-8B11-BD34E133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9" y="2152539"/>
            <a:ext cx="4915326" cy="25529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42E7C3B-6876-4F96-87FA-2A409B5EB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209" y="1638144"/>
            <a:ext cx="5367665" cy="3923487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946A75-0D93-4BF1-A75F-F99024C1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20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39C286C-879A-4BB7-AA7C-7AB79F3C0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2" y="1405745"/>
            <a:ext cx="12106268" cy="321438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D3A39E2D-D031-47BF-95DC-2709942CAE73}"/>
              </a:ext>
            </a:extLst>
          </p:cNvPr>
          <p:cNvSpPr/>
          <p:nvPr/>
        </p:nvSpPr>
        <p:spPr>
          <a:xfrm>
            <a:off x="8887326" y="1219200"/>
            <a:ext cx="3320716" cy="3946358"/>
          </a:xfrm>
          <a:custGeom>
            <a:avLst/>
            <a:gdLst>
              <a:gd name="connsiteX0" fmla="*/ 304800 w 3320716"/>
              <a:gd name="connsiteY0" fmla="*/ 0 h 3946358"/>
              <a:gd name="connsiteX1" fmla="*/ 256674 w 3320716"/>
              <a:gd name="connsiteY1" fmla="*/ 128337 h 3946358"/>
              <a:gd name="connsiteX2" fmla="*/ 240632 w 3320716"/>
              <a:gd name="connsiteY2" fmla="*/ 192505 h 3946358"/>
              <a:gd name="connsiteX3" fmla="*/ 224590 w 3320716"/>
              <a:gd name="connsiteY3" fmla="*/ 240632 h 3946358"/>
              <a:gd name="connsiteX4" fmla="*/ 192506 w 3320716"/>
              <a:gd name="connsiteY4" fmla="*/ 352926 h 3946358"/>
              <a:gd name="connsiteX5" fmla="*/ 160421 w 3320716"/>
              <a:gd name="connsiteY5" fmla="*/ 433137 h 3946358"/>
              <a:gd name="connsiteX6" fmla="*/ 144379 w 3320716"/>
              <a:gd name="connsiteY6" fmla="*/ 481263 h 3946358"/>
              <a:gd name="connsiteX7" fmla="*/ 80211 w 3320716"/>
              <a:gd name="connsiteY7" fmla="*/ 641684 h 3946358"/>
              <a:gd name="connsiteX8" fmla="*/ 64169 w 3320716"/>
              <a:gd name="connsiteY8" fmla="*/ 689811 h 3946358"/>
              <a:gd name="connsiteX9" fmla="*/ 48127 w 3320716"/>
              <a:gd name="connsiteY9" fmla="*/ 770021 h 3946358"/>
              <a:gd name="connsiteX10" fmla="*/ 32085 w 3320716"/>
              <a:gd name="connsiteY10" fmla="*/ 818147 h 3946358"/>
              <a:gd name="connsiteX11" fmla="*/ 0 w 3320716"/>
              <a:gd name="connsiteY11" fmla="*/ 994611 h 3946358"/>
              <a:gd name="connsiteX12" fmla="*/ 16042 w 3320716"/>
              <a:gd name="connsiteY12" fmla="*/ 1892968 h 3946358"/>
              <a:gd name="connsiteX13" fmla="*/ 32085 w 3320716"/>
              <a:gd name="connsiteY13" fmla="*/ 1989221 h 3946358"/>
              <a:gd name="connsiteX14" fmla="*/ 64169 w 3320716"/>
              <a:gd name="connsiteY14" fmla="*/ 2197768 h 3946358"/>
              <a:gd name="connsiteX15" fmla="*/ 80211 w 3320716"/>
              <a:gd name="connsiteY15" fmla="*/ 2294021 h 3946358"/>
              <a:gd name="connsiteX16" fmla="*/ 96253 w 3320716"/>
              <a:gd name="connsiteY16" fmla="*/ 2422358 h 3946358"/>
              <a:gd name="connsiteX17" fmla="*/ 128337 w 3320716"/>
              <a:gd name="connsiteY17" fmla="*/ 2470484 h 3946358"/>
              <a:gd name="connsiteX18" fmla="*/ 176463 w 3320716"/>
              <a:gd name="connsiteY18" fmla="*/ 2614863 h 3946358"/>
              <a:gd name="connsiteX19" fmla="*/ 192506 w 3320716"/>
              <a:gd name="connsiteY19" fmla="*/ 2679032 h 3946358"/>
              <a:gd name="connsiteX20" fmla="*/ 208548 w 3320716"/>
              <a:gd name="connsiteY20" fmla="*/ 2727158 h 3946358"/>
              <a:gd name="connsiteX21" fmla="*/ 256674 w 3320716"/>
              <a:gd name="connsiteY21" fmla="*/ 2903621 h 3946358"/>
              <a:gd name="connsiteX22" fmla="*/ 368969 w 3320716"/>
              <a:gd name="connsiteY22" fmla="*/ 3096126 h 3946358"/>
              <a:gd name="connsiteX23" fmla="*/ 401053 w 3320716"/>
              <a:gd name="connsiteY23" fmla="*/ 3176337 h 3946358"/>
              <a:gd name="connsiteX24" fmla="*/ 481263 w 3320716"/>
              <a:gd name="connsiteY24" fmla="*/ 3256547 h 3946358"/>
              <a:gd name="connsiteX25" fmla="*/ 513348 w 3320716"/>
              <a:gd name="connsiteY25" fmla="*/ 3304674 h 3946358"/>
              <a:gd name="connsiteX26" fmla="*/ 609600 w 3320716"/>
              <a:gd name="connsiteY26" fmla="*/ 3400926 h 3946358"/>
              <a:gd name="connsiteX27" fmla="*/ 641685 w 3320716"/>
              <a:gd name="connsiteY27" fmla="*/ 3433011 h 3946358"/>
              <a:gd name="connsiteX28" fmla="*/ 689811 w 3320716"/>
              <a:gd name="connsiteY28" fmla="*/ 3481137 h 3946358"/>
              <a:gd name="connsiteX29" fmla="*/ 737937 w 3320716"/>
              <a:gd name="connsiteY29" fmla="*/ 3513221 h 3946358"/>
              <a:gd name="connsiteX30" fmla="*/ 818148 w 3320716"/>
              <a:gd name="connsiteY30" fmla="*/ 3577389 h 3946358"/>
              <a:gd name="connsiteX31" fmla="*/ 866274 w 3320716"/>
              <a:gd name="connsiteY31" fmla="*/ 3593432 h 3946358"/>
              <a:gd name="connsiteX32" fmla="*/ 914400 w 3320716"/>
              <a:gd name="connsiteY32" fmla="*/ 3625516 h 3946358"/>
              <a:gd name="connsiteX33" fmla="*/ 1010653 w 3320716"/>
              <a:gd name="connsiteY33" fmla="*/ 3673642 h 3946358"/>
              <a:gd name="connsiteX34" fmla="*/ 1058779 w 3320716"/>
              <a:gd name="connsiteY34" fmla="*/ 3705726 h 3946358"/>
              <a:gd name="connsiteX35" fmla="*/ 1138990 w 3320716"/>
              <a:gd name="connsiteY35" fmla="*/ 3721768 h 3946358"/>
              <a:gd name="connsiteX36" fmla="*/ 1187116 w 3320716"/>
              <a:gd name="connsiteY36" fmla="*/ 3753853 h 3946358"/>
              <a:gd name="connsiteX37" fmla="*/ 1283369 w 3320716"/>
              <a:gd name="connsiteY37" fmla="*/ 3785937 h 3946358"/>
              <a:gd name="connsiteX38" fmla="*/ 1427748 w 3320716"/>
              <a:gd name="connsiteY38" fmla="*/ 3818021 h 3946358"/>
              <a:gd name="connsiteX39" fmla="*/ 1524000 w 3320716"/>
              <a:gd name="connsiteY39" fmla="*/ 3850105 h 3946358"/>
              <a:gd name="connsiteX40" fmla="*/ 1620253 w 3320716"/>
              <a:gd name="connsiteY40" fmla="*/ 3866147 h 3946358"/>
              <a:gd name="connsiteX41" fmla="*/ 1700463 w 3320716"/>
              <a:gd name="connsiteY41" fmla="*/ 3882189 h 3946358"/>
              <a:gd name="connsiteX42" fmla="*/ 1812758 w 3320716"/>
              <a:gd name="connsiteY42" fmla="*/ 3898232 h 3946358"/>
              <a:gd name="connsiteX43" fmla="*/ 1941095 w 3320716"/>
              <a:gd name="connsiteY43" fmla="*/ 3914274 h 3946358"/>
              <a:gd name="connsiteX44" fmla="*/ 2037348 w 3320716"/>
              <a:gd name="connsiteY44" fmla="*/ 3930316 h 3946358"/>
              <a:gd name="connsiteX45" fmla="*/ 2486527 w 3320716"/>
              <a:gd name="connsiteY45" fmla="*/ 3946358 h 3946358"/>
              <a:gd name="connsiteX46" fmla="*/ 2839453 w 3320716"/>
              <a:gd name="connsiteY46" fmla="*/ 3930316 h 3946358"/>
              <a:gd name="connsiteX47" fmla="*/ 2919663 w 3320716"/>
              <a:gd name="connsiteY47" fmla="*/ 3834063 h 3946358"/>
              <a:gd name="connsiteX48" fmla="*/ 2999874 w 3320716"/>
              <a:gd name="connsiteY48" fmla="*/ 3769895 h 3946358"/>
              <a:gd name="connsiteX49" fmla="*/ 3064042 w 3320716"/>
              <a:gd name="connsiteY49" fmla="*/ 3689684 h 3946358"/>
              <a:gd name="connsiteX50" fmla="*/ 3144253 w 3320716"/>
              <a:gd name="connsiteY50" fmla="*/ 3593432 h 3946358"/>
              <a:gd name="connsiteX51" fmla="*/ 3192379 w 3320716"/>
              <a:gd name="connsiteY51" fmla="*/ 3497179 h 3946358"/>
              <a:gd name="connsiteX52" fmla="*/ 3240506 w 3320716"/>
              <a:gd name="connsiteY52" fmla="*/ 3416968 h 3946358"/>
              <a:gd name="connsiteX53" fmla="*/ 3272590 w 3320716"/>
              <a:gd name="connsiteY53" fmla="*/ 3256547 h 3946358"/>
              <a:gd name="connsiteX54" fmla="*/ 3304674 w 3320716"/>
              <a:gd name="connsiteY54" fmla="*/ 3080084 h 3946358"/>
              <a:gd name="connsiteX55" fmla="*/ 3320716 w 3320716"/>
              <a:gd name="connsiteY55" fmla="*/ 2919663 h 3946358"/>
              <a:gd name="connsiteX56" fmla="*/ 3304674 w 3320716"/>
              <a:gd name="connsiteY56" fmla="*/ 2598821 h 3946358"/>
              <a:gd name="connsiteX57" fmla="*/ 3256548 w 3320716"/>
              <a:gd name="connsiteY57" fmla="*/ 2422358 h 3946358"/>
              <a:gd name="connsiteX58" fmla="*/ 3240506 w 3320716"/>
              <a:gd name="connsiteY58" fmla="*/ 2229853 h 3946358"/>
              <a:gd name="connsiteX59" fmla="*/ 3208421 w 3320716"/>
              <a:gd name="connsiteY59" fmla="*/ 2053389 h 3946358"/>
              <a:gd name="connsiteX60" fmla="*/ 3176337 w 3320716"/>
              <a:gd name="connsiteY60" fmla="*/ 1780674 h 3946358"/>
              <a:gd name="connsiteX61" fmla="*/ 3160295 w 3320716"/>
              <a:gd name="connsiteY61" fmla="*/ 1700463 h 3946358"/>
              <a:gd name="connsiteX62" fmla="*/ 3144253 w 3320716"/>
              <a:gd name="connsiteY62" fmla="*/ 1604211 h 3946358"/>
              <a:gd name="connsiteX63" fmla="*/ 3160295 w 3320716"/>
              <a:gd name="connsiteY63" fmla="*/ 770021 h 3946358"/>
              <a:gd name="connsiteX64" fmla="*/ 3144253 w 3320716"/>
              <a:gd name="connsiteY64" fmla="*/ 545432 h 3946358"/>
              <a:gd name="connsiteX65" fmla="*/ 3128211 w 3320716"/>
              <a:gd name="connsiteY65" fmla="*/ 497305 h 3946358"/>
              <a:gd name="connsiteX66" fmla="*/ 3031958 w 3320716"/>
              <a:gd name="connsiteY66" fmla="*/ 433137 h 3946358"/>
              <a:gd name="connsiteX67" fmla="*/ 2871537 w 3320716"/>
              <a:gd name="connsiteY67" fmla="*/ 385011 h 3946358"/>
              <a:gd name="connsiteX68" fmla="*/ 2807369 w 3320716"/>
              <a:gd name="connsiteY68" fmla="*/ 368968 h 3946358"/>
              <a:gd name="connsiteX69" fmla="*/ 2711116 w 3320716"/>
              <a:gd name="connsiteY69" fmla="*/ 336884 h 3946358"/>
              <a:gd name="connsiteX70" fmla="*/ 2598821 w 3320716"/>
              <a:gd name="connsiteY70" fmla="*/ 320842 h 3946358"/>
              <a:gd name="connsiteX71" fmla="*/ 2550695 w 3320716"/>
              <a:gd name="connsiteY71" fmla="*/ 304800 h 3946358"/>
              <a:gd name="connsiteX72" fmla="*/ 2406316 w 3320716"/>
              <a:gd name="connsiteY72" fmla="*/ 272716 h 3946358"/>
              <a:gd name="connsiteX73" fmla="*/ 2005263 w 3320716"/>
              <a:gd name="connsiteY73" fmla="*/ 240632 h 3946358"/>
              <a:gd name="connsiteX74" fmla="*/ 1941095 w 3320716"/>
              <a:gd name="connsiteY74" fmla="*/ 224589 h 3946358"/>
              <a:gd name="connsiteX75" fmla="*/ 1588169 w 3320716"/>
              <a:gd name="connsiteY75" fmla="*/ 192505 h 3946358"/>
              <a:gd name="connsiteX76" fmla="*/ 1475874 w 3320716"/>
              <a:gd name="connsiteY76" fmla="*/ 176463 h 3946358"/>
              <a:gd name="connsiteX77" fmla="*/ 1395663 w 3320716"/>
              <a:gd name="connsiteY77" fmla="*/ 160421 h 3946358"/>
              <a:gd name="connsiteX78" fmla="*/ 657727 w 3320716"/>
              <a:gd name="connsiteY78" fmla="*/ 144379 h 3946358"/>
              <a:gd name="connsiteX79" fmla="*/ 385011 w 3320716"/>
              <a:gd name="connsiteY79" fmla="*/ 112295 h 3946358"/>
              <a:gd name="connsiteX80" fmla="*/ 128337 w 3320716"/>
              <a:gd name="connsiteY80" fmla="*/ 112295 h 39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20716" h="3946358">
                <a:moveTo>
                  <a:pt x="304800" y="0"/>
                </a:moveTo>
                <a:cubicBezTo>
                  <a:pt x="287850" y="42376"/>
                  <a:pt x="269248" y="84329"/>
                  <a:pt x="256674" y="128337"/>
                </a:cubicBezTo>
                <a:cubicBezTo>
                  <a:pt x="250617" y="149536"/>
                  <a:pt x="246689" y="171306"/>
                  <a:pt x="240632" y="192505"/>
                </a:cubicBezTo>
                <a:cubicBezTo>
                  <a:pt x="235986" y="208764"/>
                  <a:pt x="229236" y="224373"/>
                  <a:pt x="224590" y="240632"/>
                </a:cubicBezTo>
                <a:cubicBezTo>
                  <a:pt x="204366" y="311418"/>
                  <a:pt x="215582" y="291390"/>
                  <a:pt x="192506" y="352926"/>
                </a:cubicBezTo>
                <a:cubicBezTo>
                  <a:pt x="182395" y="379889"/>
                  <a:pt x="170532" y="406174"/>
                  <a:pt x="160421" y="433137"/>
                </a:cubicBezTo>
                <a:cubicBezTo>
                  <a:pt x="154484" y="448970"/>
                  <a:pt x="151040" y="465720"/>
                  <a:pt x="144379" y="481263"/>
                </a:cubicBezTo>
                <a:cubicBezTo>
                  <a:pt x="73568" y="646490"/>
                  <a:pt x="153236" y="422607"/>
                  <a:pt x="80211" y="641684"/>
                </a:cubicBezTo>
                <a:cubicBezTo>
                  <a:pt x="74864" y="657726"/>
                  <a:pt x="67485" y="673229"/>
                  <a:pt x="64169" y="689811"/>
                </a:cubicBezTo>
                <a:cubicBezTo>
                  <a:pt x="58822" y="716548"/>
                  <a:pt x="54740" y="743569"/>
                  <a:pt x="48127" y="770021"/>
                </a:cubicBezTo>
                <a:cubicBezTo>
                  <a:pt x="44026" y="786426"/>
                  <a:pt x="36186" y="801742"/>
                  <a:pt x="32085" y="818147"/>
                </a:cubicBezTo>
                <a:cubicBezTo>
                  <a:pt x="20871" y="863001"/>
                  <a:pt x="7154" y="951689"/>
                  <a:pt x="0" y="994611"/>
                </a:cubicBezTo>
                <a:cubicBezTo>
                  <a:pt x="5347" y="1294063"/>
                  <a:pt x="6385" y="1593624"/>
                  <a:pt x="16042" y="1892968"/>
                </a:cubicBezTo>
                <a:cubicBezTo>
                  <a:pt x="17091" y="1925478"/>
                  <a:pt x="28050" y="1956945"/>
                  <a:pt x="32085" y="1989221"/>
                </a:cubicBezTo>
                <a:cubicBezTo>
                  <a:pt x="56901" y="2187741"/>
                  <a:pt x="28902" y="2091966"/>
                  <a:pt x="64169" y="2197768"/>
                </a:cubicBezTo>
                <a:cubicBezTo>
                  <a:pt x="69516" y="2229852"/>
                  <a:pt x="75611" y="2261821"/>
                  <a:pt x="80211" y="2294021"/>
                </a:cubicBezTo>
                <a:cubicBezTo>
                  <a:pt x="86308" y="2336700"/>
                  <a:pt x="84910" y="2380765"/>
                  <a:pt x="96253" y="2422358"/>
                </a:cubicBezTo>
                <a:cubicBezTo>
                  <a:pt x="101326" y="2440959"/>
                  <a:pt x="117642" y="2454442"/>
                  <a:pt x="128337" y="2470484"/>
                </a:cubicBezTo>
                <a:cubicBezTo>
                  <a:pt x="144379" y="2518610"/>
                  <a:pt x="164159" y="2565648"/>
                  <a:pt x="176463" y="2614863"/>
                </a:cubicBezTo>
                <a:cubicBezTo>
                  <a:pt x="181811" y="2636253"/>
                  <a:pt x="186449" y="2657832"/>
                  <a:pt x="192506" y="2679032"/>
                </a:cubicBezTo>
                <a:cubicBezTo>
                  <a:pt x="197152" y="2695291"/>
                  <a:pt x="204447" y="2710753"/>
                  <a:pt x="208548" y="2727158"/>
                </a:cubicBezTo>
                <a:cubicBezTo>
                  <a:pt x="219214" y="2769822"/>
                  <a:pt x="230863" y="2869206"/>
                  <a:pt x="256674" y="2903621"/>
                </a:cubicBezTo>
                <a:cubicBezTo>
                  <a:pt x="315258" y="2981733"/>
                  <a:pt x="325471" y="2987379"/>
                  <a:pt x="368969" y="3096126"/>
                </a:cubicBezTo>
                <a:cubicBezTo>
                  <a:pt x="379664" y="3122863"/>
                  <a:pt x="384539" y="3152746"/>
                  <a:pt x="401053" y="3176337"/>
                </a:cubicBezTo>
                <a:cubicBezTo>
                  <a:pt x="422736" y="3207313"/>
                  <a:pt x="456364" y="3228091"/>
                  <a:pt x="481263" y="3256547"/>
                </a:cubicBezTo>
                <a:cubicBezTo>
                  <a:pt x="493959" y="3271057"/>
                  <a:pt x="500539" y="3290264"/>
                  <a:pt x="513348" y="3304674"/>
                </a:cubicBezTo>
                <a:cubicBezTo>
                  <a:pt x="543493" y="3338587"/>
                  <a:pt x="577516" y="3368842"/>
                  <a:pt x="609600" y="3400926"/>
                </a:cubicBezTo>
                <a:lnTo>
                  <a:pt x="641685" y="3433011"/>
                </a:lnTo>
                <a:cubicBezTo>
                  <a:pt x="657727" y="3449053"/>
                  <a:pt x="670934" y="3468553"/>
                  <a:pt x="689811" y="3481137"/>
                </a:cubicBezTo>
                <a:cubicBezTo>
                  <a:pt x="705853" y="3491832"/>
                  <a:pt x="722513" y="3501653"/>
                  <a:pt x="737937" y="3513221"/>
                </a:cubicBezTo>
                <a:cubicBezTo>
                  <a:pt x="765329" y="3533765"/>
                  <a:pt x="789113" y="3559242"/>
                  <a:pt x="818148" y="3577389"/>
                </a:cubicBezTo>
                <a:cubicBezTo>
                  <a:pt x="832488" y="3586351"/>
                  <a:pt x="851149" y="3585870"/>
                  <a:pt x="866274" y="3593432"/>
                </a:cubicBezTo>
                <a:cubicBezTo>
                  <a:pt x="883519" y="3602054"/>
                  <a:pt x="897546" y="3616153"/>
                  <a:pt x="914400" y="3625516"/>
                </a:cubicBezTo>
                <a:cubicBezTo>
                  <a:pt x="945757" y="3642937"/>
                  <a:pt x="979296" y="3656221"/>
                  <a:pt x="1010653" y="3673642"/>
                </a:cubicBezTo>
                <a:cubicBezTo>
                  <a:pt x="1027507" y="3683005"/>
                  <a:pt x="1040726" y="3698956"/>
                  <a:pt x="1058779" y="3705726"/>
                </a:cubicBezTo>
                <a:cubicBezTo>
                  <a:pt x="1084309" y="3715300"/>
                  <a:pt x="1112253" y="3716421"/>
                  <a:pt x="1138990" y="3721768"/>
                </a:cubicBezTo>
                <a:cubicBezTo>
                  <a:pt x="1155032" y="3732463"/>
                  <a:pt x="1169497" y="3746022"/>
                  <a:pt x="1187116" y="3753853"/>
                </a:cubicBezTo>
                <a:cubicBezTo>
                  <a:pt x="1218021" y="3767589"/>
                  <a:pt x="1251285" y="3775242"/>
                  <a:pt x="1283369" y="3785937"/>
                </a:cubicBezTo>
                <a:cubicBezTo>
                  <a:pt x="1362354" y="3812265"/>
                  <a:pt x="1314813" y="3799199"/>
                  <a:pt x="1427748" y="3818021"/>
                </a:cubicBezTo>
                <a:cubicBezTo>
                  <a:pt x="1459832" y="3828716"/>
                  <a:pt x="1490641" y="3844545"/>
                  <a:pt x="1524000" y="3850105"/>
                </a:cubicBezTo>
                <a:lnTo>
                  <a:pt x="1620253" y="3866147"/>
                </a:lnTo>
                <a:cubicBezTo>
                  <a:pt x="1647079" y="3871024"/>
                  <a:pt x="1673568" y="3877706"/>
                  <a:pt x="1700463" y="3882189"/>
                </a:cubicBezTo>
                <a:cubicBezTo>
                  <a:pt x="1737760" y="3888405"/>
                  <a:pt x="1775278" y="3893235"/>
                  <a:pt x="1812758" y="3898232"/>
                </a:cubicBezTo>
                <a:lnTo>
                  <a:pt x="1941095" y="3914274"/>
                </a:lnTo>
                <a:cubicBezTo>
                  <a:pt x="1973295" y="3918874"/>
                  <a:pt x="2004877" y="3928406"/>
                  <a:pt x="2037348" y="3930316"/>
                </a:cubicBezTo>
                <a:cubicBezTo>
                  <a:pt x="2186911" y="3939114"/>
                  <a:pt x="2336801" y="3941011"/>
                  <a:pt x="2486527" y="3946358"/>
                </a:cubicBezTo>
                <a:cubicBezTo>
                  <a:pt x="2604169" y="3941011"/>
                  <a:pt x="2722528" y="3944347"/>
                  <a:pt x="2839453" y="3930316"/>
                </a:cubicBezTo>
                <a:cubicBezTo>
                  <a:pt x="2898624" y="3923216"/>
                  <a:pt x="2889938" y="3868034"/>
                  <a:pt x="2919663" y="3834063"/>
                </a:cubicBezTo>
                <a:cubicBezTo>
                  <a:pt x="2942210" y="3808295"/>
                  <a:pt x="2975663" y="3794106"/>
                  <a:pt x="2999874" y="3769895"/>
                </a:cubicBezTo>
                <a:cubicBezTo>
                  <a:pt x="3024085" y="3745684"/>
                  <a:pt x="3041495" y="3715452"/>
                  <a:pt x="3064042" y="3689684"/>
                </a:cubicBezTo>
                <a:cubicBezTo>
                  <a:pt x="3150510" y="3590864"/>
                  <a:pt x="3078587" y="3691930"/>
                  <a:pt x="3144253" y="3593432"/>
                </a:cubicBezTo>
                <a:cubicBezTo>
                  <a:pt x="3184574" y="3472466"/>
                  <a:pt x="3130184" y="3621568"/>
                  <a:pt x="3192379" y="3497179"/>
                </a:cubicBezTo>
                <a:cubicBezTo>
                  <a:pt x="3234029" y="3413879"/>
                  <a:pt x="3177837" y="3479637"/>
                  <a:pt x="3240506" y="3416968"/>
                </a:cubicBezTo>
                <a:cubicBezTo>
                  <a:pt x="3271253" y="3324727"/>
                  <a:pt x="3248012" y="3404016"/>
                  <a:pt x="3272590" y="3256547"/>
                </a:cubicBezTo>
                <a:cubicBezTo>
                  <a:pt x="3289017" y="3157984"/>
                  <a:pt x="3291300" y="3187077"/>
                  <a:pt x="3304674" y="3080084"/>
                </a:cubicBezTo>
                <a:cubicBezTo>
                  <a:pt x="3311340" y="3026759"/>
                  <a:pt x="3315369" y="2973137"/>
                  <a:pt x="3320716" y="2919663"/>
                </a:cubicBezTo>
                <a:cubicBezTo>
                  <a:pt x="3315369" y="2812716"/>
                  <a:pt x="3316082" y="2705293"/>
                  <a:pt x="3304674" y="2598821"/>
                </a:cubicBezTo>
                <a:cubicBezTo>
                  <a:pt x="3298960" y="2545494"/>
                  <a:pt x="3274849" y="2477261"/>
                  <a:pt x="3256548" y="2422358"/>
                </a:cubicBezTo>
                <a:cubicBezTo>
                  <a:pt x="3251201" y="2358190"/>
                  <a:pt x="3247617" y="2293850"/>
                  <a:pt x="3240506" y="2229853"/>
                </a:cubicBezTo>
                <a:cubicBezTo>
                  <a:pt x="3228565" y="2122388"/>
                  <a:pt x="3223645" y="2152348"/>
                  <a:pt x="3208421" y="2053389"/>
                </a:cubicBezTo>
                <a:cubicBezTo>
                  <a:pt x="3178431" y="1858456"/>
                  <a:pt x="3206060" y="1988735"/>
                  <a:pt x="3176337" y="1780674"/>
                </a:cubicBezTo>
                <a:cubicBezTo>
                  <a:pt x="3172481" y="1753682"/>
                  <a:pt x="3165173" y="1727290"/>
                  <a:pt x="3160295" y="1700463"/>
                </a:cubicBezTo>
                <a:cubicBezTo>
                  <a:pt x="3154477" y="1668461"/>
                  <a:pt x="3149600" y="1636295"/>
                  <a:pt x="3144253" y="1604211"/>
                </a:cubicBezTo>
                <a:cubicBezTo>
                  <a:pt x="3149600" y="1326148"/>
                  <a:pt x="3160295" y="1048136"/>
                  <a:pt x="3160295" y="770021"/>
                </a:cubicBezTo>
                <a:cubicBezTo>
                  <a:pt x="3160295" y="694967"/>
                  <a:pt x="3153022" y="619972"/>
                  <a:pt x="3144253" y="545432"/>
                </a:cubicBezTo>
                <a:cubicBezTo>
                  <a:pt x="3142277" y="528638"/>
                  <a:pt x="3137591" y="511375"/>
                  <a:pt x="3128211" y="497305"/>
                </a:cubicBezTo>
                <a:cubicBezTo>
                  <a:pt x="3087861" y="436779"/>
                  <a:pt x="3086899" y="456683"/>
                  <a:pt x="3031958" y="433137"/>
                </a:cubicBezTo>
                <a:cubicBezTo>
                  <a:pt x="2896698" y="375169"/>
                  <a:pt x="3048504" y="420405"/>
                  <a:pt x="2871537" y="385011"/>
                </a:cubicBezTo>
                <a:cubicBezTo>
                  <a:pt x="2849917" y="380687"/>
                  <a:pt x="2828487" y="375303"/>
                  <a:pt x="2807369" y="368968"/>
                </a:cubicBezTo>
                <a:cubicBezTo>
                  <a:pt x="2774976" y="359250"/>
                  <a:pt x="2744596" y="341667"/>
                  <a:pt x="2711116" y="336884"/>
                </a:cubicBezTo>
                <a:lnTo>
                  <a:pt x="2598821" y="320842"/>
                </a:lnTo>
                <a:cubicBezTo>
                  <a:pt x="2582779" y="315495"/>
                  <a:pt x="2566954" y="309445"/>
                  <a:pt x="2550695" y="304800"/>
                </a:cubicBezTo>
                <a:cubicBezTo>
                  <a:pt x="2515664" y="294791"/>
                  <a:pt x="2439398" y="277442"/>
                  <a:pt x="2406316" y="272716"/>
                </a:cubicBezTo>
                <a:cubicBezTo>
                  <a:pt x="2267434" y="252876"/>
                  <a:pt x="2149698" y="249659"/>
                  <a:pt x="2005263" y="240632"/>
                </a:cubicBezTo>
                <a:cubicBezTo>
                  <a:pt x="1983874" y="235284"/>
                  <a:pt x="1962787" y="228533"/>
                  <a:pt x="1941095" y="224589"/>
                </a:cubicBezTo>
                <a:cubicBezTo>
                  <a:pt x="1814147" y="201507"/>
                  <a:pt x="1728491" y="201860"/>
                  <a:pt x="1588169" y="192505"/>
                </a:cubicBezTo>
                <a:cubicBezTo>
                  <a:pt x="1550737" y="187158"/>
                  <a:pt x="1513171" y="182679"/>
                  <a:pt x="1475874" y="176463"/>
                </a:cubicBezTo>
                <a:cubicBezTo>
                  <a:pt x="1448978" y="171980"/>
                  <a:pt x="1422909" y="161489"/>
                  <a:pt x="1395663" y="160421"/>
                </a:cubicBezTo>
                <a:cubicBezTo>
                  <a:pt x="1149815" y="150780"/>
                  <a:pt x="903706" y="149726"/>
                  <a:pt x="657727" y="144379"/>
                </a:cubicBezTo>
                <a:cubicBezTo>
                  <a:pt x="574372" y="132471"/>
                  <a:pt x="466313" y="115422"/>
                  <a:pt x="385011" y="112295"/>
                </a:cubicBezTo>
                <a:cubicBezTo>
                  <a:pt x="299516" y="109007"/>
                  <a:pt x="213895" y="112295"/>
                  <a:pt x="128337" y="1122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CE55A1-F2A5-40A2-ACB0-DA2CF28B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BC78-EA5C-4909-849B-C0B5A961FF2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93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196</Words>
  <Application>Microsoft Office PowerPoint</Application>
  <PresentationFormat>宽屏</PresentationFormat>
  <Paragraphs>43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NimbusRomNo9L-Medi</vt:lpstr>
      <vt:lpstr>NimbusRomNo9L-Regu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进宇 陈</dc:creator>
  <cp:lastModifiedBy>进宇 陈</cp:lastModifiedBy>
  <cp:revision>14</cp:revision>
  <dcterms:created xsi:type="dcterms:W3CDTF">2019-11-25T00:56:48Z</dcterms:created>
  <dcterms:modified xsi:type="dcterms:W3CDTF">2019-11-25T07:29:18Z</dcterms:modified>
</cp:coreProperties>
</file>