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3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7"/>
  </p:normalViewPr>
  <p:slideViewPr>
    <p:cSldViewPr snapToGrid="0" snapToObjects="1">
      <p:cViewPr varScale="1">
        <p:scale>
          <a:sx n="110" d="100"/>
          <a:sy n="110" d="100"/>
        </p:scale>
        <p:origin x="63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5AFEF9-C6CF-9140-BA29-07BFD9B8D8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28C8110-139F-0E46-B1E5-795D2B0C80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A1AD23F-D36F-DD49-B654-0FF367365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A624D-5F25-4545-8B08-889BF25467CE}" type="datetimeFigureOut">
              <a:rPr kumimoji="1" lang="zh-CN" altLang="en-US" smtClean="0"/>
              <a:t>2020/4/19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B30200A-FAFE-C840-868C-B1B51CCF6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0BEE53-59DD-5D4A-B684-0B2995CDB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8EB0C-952D-3249-8851-791C400F6D5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41317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C596E3-D523-FA40-AB5A-D536808E7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7D3924-C5B9-CE4F-9DB6-5BBEF3C826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144E2B0-3870-6043-9CCE-37FD6321F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A624D-5F25-4545-8B08-889BF25467CE}" type="datetimeFigureOut">
              <a:rPr kumimoji="1" lang="zh-CN" altLang="en-US" smtClean="0"/>
              <a:t>2020/4/19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EC9EDE6-A2B0-F847-8F0E-3B62E2A0C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5552BD-E771-D747-8EEB-5523F53A6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8EB0C-952D-3249-8851-791C400F6D5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44570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2A3726C-5D74-4B4D-AEC3-5D0AC5BD19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B453B39-B51D-3B40-89F4-B6284CF7E3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B0075D1-AC6F-9D4D-809D-DDABD4689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A624D-5F25-4545-8B08-889BF25467CE}" type="datetimeFigureOut">
              <a:rPr kumimoji="1" lang="zh-CN" altLang="en-US" smtClean="0"/>
              <a:t>2020/4/19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E1B9B4C-5C82-5E44-A073-EE22E2817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0A1C2BA-EA19-9042-A0FC-35ACB92DC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8EB0C-952D-3249-8851-791C400F6D5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50965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49381C-2C89-C144-B7E5-64CB35FB2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7919D0A-0E37-0849-8A32-7CDACB707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8FD17BF-352A-0C44-8CC8-7E320241B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A624D-5F25-4545-8B08-889BF25467CE}" type="datetimeFigureOut">
              <a:rPr kumimoji="1" lang="zh-CN" altLang="en-US" smtClean="0"/>
              <a:t>2020/4/19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3E555D9-521F-D84B-A7F1-2AFDD97FC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B4813B8-5CE2-A141-A301-07F05557B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8EB0C-952D-3249-8851-791C400F6D5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72479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D7A15E-66D9-BE4F-8726-B16BD12C9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98F3084-DE92-964A-B55D-8107153644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1F9ABB7-606B-5D45-B75F-A102902A7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A624D-5F25-4545-8B08-889BF25467CE}" type="datetimeFigureOut">
              <a:rPr kumimoji="1" lang="zh-CN" altLang="en-US" smtClean="0"/>
              <a:t>2020/4/19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54E86A-874C-B243-B7C7-5D7CF8C83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57E779-301F-0943-B55B-8AA3BA428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8EB0C-952D-3249-8851-791C400F6D5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00535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47A377-ED0A-AF4C-8BB2-ACD11613E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BB23A23-33B2-3942-9112-C461E0FB6B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34ECBF1-35F3-ED4D-94EE-BADCCDE94A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9E3E611-3514-7D41-92B1-89FC0C6AB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A624D-5F25-4545-8B08-889BF25467CE}" type="datetimeFigureOut">
              <a:rPr kumimoji="1" lang="zh-CN" altLang="en-US" smtClean="0"/>
              <a:t>2020/4/19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BD5209-9AA1-D749-ADAD-C6F6B06DD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7D903AE-68E6-1B41-9151-41C859B5A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8EB0C-952D-3249-8851-791C400F6D5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4755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E98DE9-3DF1-3741-8FE5-25DDF0C30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800A6CC-AE76-FA45-96C9-782D7A2A9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562A396-59A8-3A4C-B043-13FC590EF0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F433949-8473-6348-8AA4-36DD211524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4F9AC14-2E49-E847-B24F-90EAB6AD3D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583A575-4DD8-854A-95E2-4A5B28A9C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A624D-5F25-4545-8B08-889BF25467CE}" type="datetimeFigureOut">
              <a:rPr kumimoji="1" lang="zh-CN" altLang="en-US" smtClean="0"/>
              <a:t>2020/4/19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A24C7A1-5C26-BB49-9DF2-C8BADCA37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D245460-C7C1-0841-AF86-E0652A83C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8EB0C-952D-3249-8851-791C400F6D5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47207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51D3F9-3E2A-884F-B4CF-D73987F52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C51BDAF-10E8-6E49-AFAF-1BB51D0E4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A624D-5F25-4545-8B08-889BF25467CE}" type="datetimeFigureOut">
              <a:rPr kumimoji="1" lang="zh-CN" altLang="en-US" smtClean="0"/>
              <a:t>2020/4/19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55E80C3-2D48-1641-B622-375A755D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720E90A-20DD-D445-BBEF-3CC40E58D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8EB0C-952D-3249-8851-791C400F6D5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44759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7EC6591-DA00-164D-BB88-791765938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A624D-5F25-4545-8B08-889BF25467CE}" type="datetimeFigureOut">
              <a:rPr kumimoji="1" lang="zh-CN" altLang="en-US" smtClean="0"/>
              <a:t>2020/4/19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8B4545E-0662-5148-8793-9D48047BA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57ED7B0-071B-A74C-B260-5DB430204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8EB0C-952D-3249-8851-791C400F6D5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88367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7181BE-009B-004F-988D-F5EF5A9A5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158237C-862B-704E-BADF-4A589DE65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D88E9EB-988A-BF4B-B3F6-2942076A5C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A742BAA-4A33-EE4D-9E6D-98E330721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A624D-5F25-4545-8B08-889BF25467CE}" type="datetimeFigureOut">
              <a:rPr kumimoji="1" lang="zh-CN" altLang="en-US" smtClean="0"/>
              <a:t>2020/4/19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00CE1EE-8251-A341-9990-A9513DF29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02A17FE-27D7-BD48-ACF2-E91793E06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8EB0C-952D-3249-8851-791C400F6D5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91411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5511E5-2212-9649-94A3-DCE9F81B0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3829DD6-D819-8A4D-8D17-45FA4EB05E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4A75FB2-88E7-FE4A-B3FB-518C4FAE97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070B6AC-BF52-A540-8694-F60D0329C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A624D-5F25-4545-8B08-889BF25467CE}" type="datetimeFigureOut">
              <a:rPr kumimoji="1" lang="zh-CN" altLang="en-US" smtClean="0"/>
              <a:t>2020/4/19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5F4EAEB-479B-8441-B0F1-E3393A96F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81035F7-2C47-774E-BEA7-C7DA857D1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8EB0C-952D-3249-8851-791C400F6D5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97157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0D3F476-02A6-BF4F-B388-3104305BB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BC6BE4-6BB6-1141-A967-F30F6E81B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A5894E7-96C7-6749-87F8-37F4AD9D2D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A624D-5F25-4545-8B08-889BF25467CE}" type="datetimeFigureOut">
              <a:rPr kumimoji="1" lang="zh-CN" altLang="en-US" smtClean="0"/>
              <a:t>2020/4/19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7576043-1A0E-8141-8552-0641DA8BF7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E69B22A-AC05-B541-9CDD-5A5552BC61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8EB0C-952D-3249-8851-791C400F6D5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26083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3E35DBB-1381-0D4F-B4C3-CCDA8585D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027" y="906932"/>
            <a:ext cx="10503945" cy="453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745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75FD934-9426-3741-81E3-B355B359FB29}"/>
              </a:ext>
            </a:extLst>
          </p:cNvPr>
          <p:cNvSpPr txBox="1"/>
          <p:nvPr/>
        </p:nvSpPr>
        <p:spPr>
          <a:xfrm>
            <a:off x="358815" y="219919"/>
            <a:ext cx="1759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/>
              <a:t>Motivation</a:t>
            </a:r>
            <a:endParaRPr kumimoji="1" lang="zh-CN" altLang="en-US" sz="2400" b="1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B041E19-6739-8F4B-8267-07172F72AA0B}"/>
              </a:ext>
            </a:extLst>
          </p:cNvPr>
          <p:cNvSpPr txBox="1"/>
          <p:nvPr/>
        </p:nvSpPr>
        <p:spPr>
          <a:xfrm>
            <a:off x="1122744" y="1074509"/>
            <a:ext cx="950281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000" dirty="0"/>
              <a:t>Most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methods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in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cross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modality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learning</a:t>
            </a:r>
            <a:r>
              <a:rPr kumimoji="1" lang="zh-CN" altLang="en-US" sz="2000" dirty="0"/>
              <a:t> </a:t>
            </a:r>
            <a:r>
              <a:rPr kumimoji="1" lang="en" altLang="zh-CN" sz="2000" dirty="0"/>
              <a:t>utilize BERT-based language feature and </a:t>
            </a:r>
            <a:r>
              <a:rPr kumimoji="1" lang="en" altLang="zh-CN" sz="2000" b="1" dirty="0"/>
              <a:t>region-based visual feature </a:t>
            </a:r>
            <a:r>
              <a:rPr kumimoji="1" lang="en" altLang="zh-CN" sz="2000" dirty="0"/>
              <a:t>as the input for joint embedding learning in pre-trained models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" altLang="zh-C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" altLang="zh-CN" sz="2000" dirty="0"/>
              <a:t>The shape rectangle of bounding boxes restricts will bring </a:t>
            </a:r>
            <a:r>
              <a:rPr kumimoji="1" lang="en" altLang="zh-CN" sz="2000" b="1" dirty="0"/>
              <a:t>noisy information in the background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" altLang="zh-C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" altLang="zh-CN" sz="2000" b="1" dirty="0"/>
              <a:t>Some important factors of visual information are lost</a:t>
            </a:r>
            <a:r>
              <a:rPr kumimoji="1" lang="en" altLang="zh-CN" sz="2000" dirty="0"/>
              <a:t>, such as shapes of objects, spatial relations between objects of overlapped bounding boxes, </a:t>
            </a:r>
            <a:r>
              <a:rPr kumimoji="1" lang="en" altLang="zh-CN" sz="2000" dirty="0" err="1"/>
              <a:t>etc</a:t>
            </a:r>
            <a:endParaRPr kumimoji="1" lang="en" altLang="zh-C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" altLang="zh-C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000" dirty="0"/>
              <a:t>T</a:t>
            </a:r>
            <a:r>
              <a:rPr kumimoji="1" lang="en" altLang="zh-CN" sz="2000" dirty="0"/>
              <a:t>he feature representation capability is </a:t>
            </a:r>
            <a:r>
              <a:rPr kumimoji="1" lang="en" altLang="zh-CN" sz="2000" b="1" dirty="0"/>
              <a:t>limited to the given categories </a:t>
            </a:r>
            <a:r>
              <a:rPr kumimoji="1" lang="en" altLang="zh-CN" sz="2000" dirty="0"/>
              <a:t>of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object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detection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zh-C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000" dirty="0"/>
              <a:t>Visual</a:t>
            </a:r>
            <a:r>
              <a:rPr kumimoji="1" lang="en" altLang="zh-CN" sz="2000" dirty="0"/>
              <a:t> information about </a:t>
            </a:r>
            <a:r>
              <a:rPr kumimoji="1" lang="en" altLang="zh-CN" sz="2000" b="1" dirty="0"/>
              <a:t>broader semantics </a:t>
            </a:r>
            <a:r>
              <a:rPr kumimoji="1" lang="en" altLang="zh-CN" sz="2000" dirty="0"/>
              <a:t>such as scene and sentiment are also lost in the object detection model</a:t>
            </a:r>
            <a:endParaRPr kumimoji="1"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228465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75FD934-9426-3741-81E3-B355B359FB29}"/>
              </a:ext>
            </a:extLst>
          </p:cNvPr>
          <p:cNvSpPr txBox="1"/>
          <p:nvPr/>
        </p:nvSpPr>
        <p:spPr>
          <a:xfrm>
            <a:off x="358815" y="219919"/>
            <a:ext cx="1759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/>
              <a:t>Motivation</a:t>
            </a:r>
            <a:endParaRPr kumimoji="1" lang="zh-CN" altLang="en-US" sz="2400" b="1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D46E738-8B12-B34A-9304-AB7A811BC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6979"/>
            <a:ext cx="12192000" cy="506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169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E770EA8-B347-B24D-9872-8460E7BFC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1584"/>
            <a:ext cx="12192000" cy="6063049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A8B18B2C-D900-A044-BDD5-0E611634A280}"/>
              </a:ext>
            </a:extLst>
          </p:cNvPr>
          <p:cNvSpPr txBox="1"/>
          <p:nvPr/>
        </p:nvSpPr>
        <p:spPr>
          <a:xfrm>
            <a:off x="358815" y="219919"/>
            <a:ext cx="1759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/>
              <a:t>Framework</a:t>
            </a:r>
            <a:endParaRPr kumimoji="1"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03948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B71E4AC0-8CBD-9A46-9DD8-910223AD1A9D}"/>
              </a:ext>
            </a:extLst>
          </p:cNvPr>
          <p:cNvSpPr txBox="1"/>
          <p:nvPr/>
        </p:nvSpPr>
        <p:spPr>
          <a:xfrm>
            <a:off x="358815" y="219919"/>
            <a:ext cx="2951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/>
              <a:t>Pretraining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Task</a:t>
            </a:r>
            <a:endParaRPr kumimoji="1" lang="zh-CN" altLang="en-US" sz="2400" b="1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E865FDD-F63F-E44F-8C3F-6DBEEB9DB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4517" y="2365428"/>
            <a:ext cx="5566820" cy="627248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2F700D25-299E-214B-9C1D-3DA524FCFEFD}"/>
              </a:ext>
            </a:extLst>
          </p:cNvPr>
          <p:cNvSpPr txBox="1"/>
          <p:nvPr/>
        </p:nvSpPr>
        <p:spPr>
          <a:xfrm>
            <a:off x="1932971" y="808310"/>
            <a:ext cx="8326058" cy="1430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2000" b="1" dirty="0"/>
              <a:t>Masked Language Modeling</a:t>
            </a:r>
            <a:r>
              <a:rPr kumimoji="1" lang="en-US" altLang="zh-CN" sz="2000" dirty="0"/>
              <a:t>: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r</a:t>
            </a:r>
            <a:r>
              <a:rPr kumimoji="1" lang="en" altLang="zh-CN" sz="2000" dirty="0"/>
              <a:t>andomly mask language tokens with a probability of 0.15, and require the model to predict the</a:t>
            </a:r>
            <a:r>
              <a:rPr kumimoji="1" lang="zh-CN" altLang="en-US" sz="2000" dirty="0"/>
              <a:t> </a:t>
            </a:r>
            <a:r>
              <a:rPr kumimoji="1" lang="en" altLang="zh-CN" sz="2000" dirty="0"/>
              <a:t>masked tokens based on other non-masked tokens and visual tokens</a:t>
            </a:r>
            <a:endParaRPr kumimoji="1" lang="zh-CN" altLang="en-US" sz="20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2578C60-019E-4A40-9DE6-52D0552885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316" y="5140360"/>
            <a:ext cx="8855758" cy="70156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24BA30A0-D87E-1340-BBDC-34DC49C06ED8}"/>
              </a:ext>
            </a:extLst>
          </p:cNvPr>
          <p:cNvSpPr txBox="1"/>
          <p:nvPr/>
        </p:nvSpPr>
        <p:spPr>
          <a:xfrm>
            <a:off x="1932971" y="3455494"/>
            <a:ext cx="8326058" cy="1430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2000" b="1" dirty="0"/>
              <a:t>Image-Text Matching</a:t>
            </a:r>
            <a:r>
              <a:rPr kumimoji="1" lang="en-US" altLang="zh-CN" sz="2000" dirty="0"/>
              <a:t>:</a:t>
            </a:r>
            <a:r>
              <a:rPr kumimoji="1" lang="zh-CN" altLang="en-US" sz="2000" dirty="0"/>
              <a:t> </a:t>
            </a:r>
            <a:r>
              <a:rPr kumimoji="1" lang="en" altLang="zh-CN" sz="2000" dirty="0"/>
              <a:t>apply a binary </a:t>
            </a:r>
            <a:r>
              <a:rPr kumimoji="1" lang="en-US" altLang="zh-CN" sz="2000" dirty="0"/>
              <a:t>classifier</a:t>
            </a:r>
            <a:r>
              <a:rPr kumimoji="1" lang="en" altLang="zh-CN" sz="2000" dirty="0"/>
              <a:t> on the joint embedding feature of [CLS] token to classify whether the input image and sentence are matched or not</a:t>
            </a:r>
            <a:endParaRPr kumimoji="1"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821359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556718F2-385D-6947-8688-A20D6C6D6C53}"/>
              </a:ext>
            </a:extLst>
          </p:cNvPr>
          <p:cNvSpPr txBox="1"/>
          <p:nvPr/>
        </p:nvSpPr>
        <p:spPr>
          <a:xfrm>
            <a:off x="358814" y="219919"/>
            <a:ext cx="2071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/>
              <a:t>Experiments</a:t>
            </a:r>
            <a:endParaRPr kumimoji="1" lang="zh-CN" altLang="en-US" sz="2400" b="1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914D084-D4F0-914F-A7BE-CF960AC4F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980" y="1201324"/>
            <a:ext cx="10444040" cy="445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771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A8B18B2C-D900-A044-BDD5-0E611634A280}"/>
              </a:ext>
            </a:extLst>
          </p:cNvPr>
          <p:cNvSpPr txBox="1"/>
          <p:nvPr/>
        </p:nvSpPr>
        <p:spPr>
          <a:xfrm>
            <a:off x="358814" y="219919"/>
            <a:ext cx="2071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/>
              <a:t>Experiments</a:t>
            </a:r>
            <a:endParaRPr kumimoji="1" lang="zh-CN" altLang="en-US" sz="2400" b="1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B82FB6E-9838-1140-BA3F-9CBE1CE10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183" y="1236550"/>
            <a:ext cx="9523634" cy="477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320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219B59E-743E-1842-80F2-D42052487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475" y="1313740"/>
            <a:ext cx="9349049" cy="423052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0E28E0F8-74BB-5C4A-A700-45610A9890C9}"/>
              </a:ext>
            </a:extLst>
          </p:cNvPr>
          <p:cNvSpPr txBox="1"/>
          <p:nvPr/>
        </p:nvSpPr>
        <p:spPr>
          <a:xfrm>
            <a:off x="358814" y="219919"/>
            <a:ext cx="2071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/>
              <a:t>Experiments</a:t>
            </a:r>
            <a:endParaRPr kumimoji="1"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42156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E140431-CD2F-9347-B99E-7CFF7D5EE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523" y="852407"/>
            <a:ext cx="8079129" cy="5484732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556718F2-385D-6947-8688-A20D6C6D6C53}"/>
              </a:ext>
            </a:extLst>
          </p:cNvPr>
          <p:cNvSpPr txBox="1"/>
          <p:nvPr/>
        </p:nvSpPr>
        <p:spPr>
          <a:xfrm>
            <a:off x="358814" y="219919"/>
            <a:ext cx="2071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/>
              <a:t>Experiments</a:t>
            </a:r>
            <a:endParaRPr kumimoji="1"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66372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165</Words>
  <Application>Microsoft Macintosh PowerPoint</Application>
  <PresentationFormat>宽屏</PresentationFormat>
  <Paragraphs>19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3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Ibara Mayaka</dc:creator>
  <cp:lastModifiedBy>Ibara Mayaka</cp:lastModifiedBy>
  <cp:revision>24</cp:revision>
  <dcterms:created xsi:type="dcterms:W3CDTF">2020-04-19T09:41:05Z</dcterms:created>
  <dcterms:modified xsi:type="dcterms:W3CDTF">2020-04-19T11:26:05Z</dcterms:modified>
</cp:coreProperties>
</file>