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896" y="9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2019/12/26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2019/12/26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2019/12/26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2019/12/26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2019/12/26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2019/12/26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2019/12/26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FE598B-429E-4FB0-9815-AA07AA33C1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55329EB-0384-426B-B37E-10832877D7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268224E4-58CC-45DF-A2B0-85E4903CEDB1}"/>
              </a:ext>
            </a:extLst>
          </p:cNvPr>
          <p:cNvSpPr/>
          <p:nvPr/>
        </p:nvSpPr>
        <p:spPr>
          <a:xfrm>
            <a:off x="10027723" y="383828"/>
            <a:ext cx="14510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1A1A1A"/>
                </a:solidFill>
                <a:latin typeface="-apple-system"/>
              </a:rPr>
              <a:t>NIPS 2018</a:t>
            </a:r>
            <a:endParaRPr lang="zh-CN" altLang="en-US" sz="2400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B6C1923A-99B5-4401-9D1A-F544CF3009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6952" y="2014714"/>
            <a:ext cx="8438095" cy="28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631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72A0BE-7D80-45C3-94B2-C1F6B05E9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Motivation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A21D220-E853-41CD-9C3A-FB1DA868E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30000"/>
              </a:lnSpc>
            </a:pPr>
            <a:r>
              <a:rPr lang="en-US" altLang="zh-CN" dirty="0"/>
              <a:t>FVQA:  special information about the visual concept type and the answer source make it hard to generalize their approach to other datasets.</a:t>
            </a:r>
          </a:p>
          <a:p>
            <a:pPr>
              <a:lnSpc>
                <a:spcPct val="130000"/>
              </a:lnSpc>
            </a:pPr>
            <a:endParaRPr lang="en-US" altLang="zh-CN" dirty="0"/>
          </a:p>
          <a:p>
            <a:pPr>
              <a:lnSpc>
                <a:spcPct val="130000"/>
              </a:lnSpc>
            </a:pPr>
            <a:r>
              <a:rPr lang="en-US" altLang="zh-CN" dirty="0"/>
              <a:t>ECCV18: In contrast to focus on learning a joint image-question-fact embedding for retrieving the right fact, our current work uses a simpler method for </a:t>
            </a:r>
            <a:r>
              <a:rPr lang="en-US" altLang="zh-CN" b="1" dirty="0"/>
              <a:t>retrieving multiple candidate facts</a:t>
            </a:r>
          </a:p>
          <a:p>
            <a:pPr>
              <a:lnSpc>
                <a:spcPct val="130000"/>
              </a:lnSpc>
            </a:pPr>
            <a:endParaRPr lang="en-US" altLang="zh-CN" dirty="0"/>
          </a:p>
          <a:p>
            <a:pPr>
              <a:lnSpc>
                <a:spcPct val="130000"/>
              </a:lnSpc>
            </a:pPr>
            <a:r>
              <a:rPr lang="en-US" altLang="zh-CN" dirty="0"/>
              <a:t>Exploits the graphical structure of the knowledge base and allows for sharing of information between possible answers.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79538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CA6D16-AF6F-4339-8162-FED0558FA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Framework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23135D9-4F83-4575-8ECE-ED872D158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352925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dirty="0"/>
              <a:t>ECCV18 as baseline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Entities from retrieved facts form nodes.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GCN + MLP </a:t>
            </a:r>
          </a:p>
          <a:p>
            <a:pPr lvl="1">
              <a:lnSpc>
                <a:spcPct val="150000"/>
              </a:lnSpc>
            </a:pPr>
            <a:r>
              <a:rPr lang="en-US" altLang="zh-CN" dirty="0"/>
              <a:t>Binary cross entropy.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23635E9F-711E-4CF8-897D-7BF6309733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4043" y="1690688"/>
            <a:ext cx="6988314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890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2E6932-2763-4826-8ABB-6CCA736FF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Retrieval of Relevant Facts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466CDDA-EA89-457D-839E-1093BEEA8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Cosine similarity of the </a:t>
            </a:r>
            <a:r>
              <a:rPr lang="en-US" altLang="zh-CN" dirty="0" err="1"/>
              <a:t>GloVe</a:t>
            </a:r>
            <a:r>
              <a:rPr lang="en-US" altLang="zh-CN" dirty="0"/>
              <a:t> embeddings of the words</a:t>
            </a:r>
          </a:p>
          <a:p>
            <a:pPr lvl="1"/>
            <a:r>
              <a:rPr lang="en-US" altLang="zh-CN" dirty="0"/>
              <a:t>in the fact.</a:t>
            </a:r>
          </a:p>
          <a:p>
            <a:pPr lvl="1"/>
            <a:r>
              <a:rPr lang="en-US" altLang="zh-CN" dirty="0"/>
              <a:t>in the question .</a:t>
            </a:r>
          </a:p>
          <a:p>
            <a:pPr lvl="1"/>
            <a:r>
              <a:rPr lang="en-US" altLang="zh-CN" dirty="0"/>
              <a:t>of the visual concepts detected in the image.</a:t>
            </a:r>
          </a:p>
          <a:p>
            <a:r>
              <a:rPr lang="en-US" altLang="zh-CN" dirty="0"/>
              <a:t>(Maximum) 100 facts &amp; 200 entities.</a:t>
            </a:r>
          </a:p>
          <a:p>
            <a:r>
              <a:rPr lang="en-US" altLang="zh-CN" dirty="0"/>
              <a:t>Filter by relation predictor.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F7569F4B-18E4-4CB4-9476-FF67B919EB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894" y="4948392"/>
            <a:ext cx="6304762" cy="12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026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4C40F5-8BEF-4C56-8BDF-2A87E617D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Answer Prediction</a:t>
            </a:r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9D6F720-3D52-428D-BBD7-62D543075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100355" cy="4351338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Image Representation</a:t>
            </a:r>
          </a:p>
          <a:p>
            <a:pPr lvl="1"/>
            <a:r>
              <a:rPr lang="en-US" altLang="zh-CN" sz="2000" dirty="0"/>
              <a:t>a multi-hot vector of visual concepts which are grounded in the image.</a:t>
            </a:r>
          </a:p>
          <a:p>
            <a:r>
              <a:rPr lang="en-US" altLang="zh-CN" sz="2400" dirty="0"/>
              <a:t>Question Representation</a:t>
            </a:r>
          </a:p>
          <a:p>
            <a:pPr lvl="1"/>
            <a:r>
              <a:rPr lang="en-US" altLang="zh-CN" sz="2000" dirty="0"/>
              <a:t>Question </a:t>
            </a:r>
            <a:r>
              <a:rPr lang="en-US" altLang="zh-CN" sz="2000" dirty="0" err="1"/>
              <a:t>GloVe</a:t>
            </a:r>
            <a:r>
              <a:rPr lang="en-US" altLang="zh-CN" sz="2000" dirty="0"/>
              <a:t> embeddings  + LSTM</a:t>
            </a:r>
          </a:p>
          <a:p>
            <a:r>
              <a:rPr lang="en-US" altLang="zh-CN" sz="2400" dirty="0"/>
              <a:t>Entity Representation</a:t>
            </a:r>
          </a:p>
          <a:p>
            <a:pPr lvl="1"/>
            <a:r>
              <a:rPr lang="en-US" altLang="zh-CN" sz="2000" dirty="0"/>
              <a:t>Entity </a:t>
            </a:r>
            <a:r>
              <a:rPr lang="en-US" altLang="zh-CN" sz="2000" dirty="0" err="1"/>
              <a:t>GloVe</a:t>
            </a:r>
            <a:r>
              <a:rPr lang="en-US" altLang="zh-CN" sz="2000" dirty="0"/>
              <a:t> embeddings  + LSTM</a:t>
            </a:r>
          </a:p>
          <a:p>
            <a:endParaRPr lang="en-US" altLang="zh-CN" sz="2400" dirty="0"/>
          </a:p>
          <a:p>
            <a:r>
              <a:rPr lang="en-US" altLang="zh-CN" sz="2400" dirty="0"/>
              <a:t>Concatenate all embeddings.</a:t>
            </a:r>
          </a:p>
          <a:p>
            <a:r>
              <a:rPr lang="en-US" altLang="zh-CN" sz="2400" dirty="0"/>
              <a:t>GCN + MLP + Binary prediction.</a:t>
            </a:r>
            <a:endParaRPr lang="zh-CN" altLang="en-US" sz="2400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C53F53E2-82DB-4568-ACAC-E4394A615D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8555" y="1690688"/>
            <a:ext cx="6110569" cy="3843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611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658265-242B-45CC-ACB6-9B9429DEB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Experiments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6044D03-B1A9-4E23-80EC-40C3115DE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50F87C5D-8D55-4CB7-9809-974EAFE0BD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3965" y="2765704"/>
            <a:ext cx="6024070" cy="4035471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0EE7DB2B-F9DB-4A44-AF63-2C376286A4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9843" y="1392905"/>
            <a:ext cx="6595570" cy="137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45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180</Words>
  <Application>Microsoft Office PowerPoint</Application>
  <PresentationFormat>宽屏</PresentationFormat>
  <Paragraphs>30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-apple-system</vt:lpstr>
      <vt:lpstr>Arial</vt:lpstr>
      <vt:lpstr>Calibri</vt:lpstr>
      <vt:lpstr>Office 主题</vt:lpstr>
      <vt:lpstr>PowerPoint 演示文稿</vt:lpstr>
      <vt:lpstr>Motivation</vt:lpstr>
      <vt:lpstr>Framework</vt:lpstr>
      <vt:lpstr>Retrieval of Relevant Facts</vt:lpstr>
      <vt:lpstr>Answer Prediction</vt:lpstr>
      <vt:lpstr>Experiments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brd</dc:creator>
  <cp:lastModifiedBy>bao renda</cp:lastModifiedBy>
  <cp:revision>10</cp:revision>
  <dcterms:created xsi:type="dcterms:W3CDTF">2019-12-26T05:43:44Z</dcterms:created>
  <dcterms:modified xsi:type="dcterms:W3CDTF">2019-12-26T06:22:43Z</dcterms:modified>
</cp:coreProperties>
</file>