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4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BA915D-6F16-48BD-8523-A3F8C19C6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8D2FF72-86DE-46A4-8E4A-5A029EBAF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A319D7-CD5D-4A25-A8A6-B12866894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0C2A-ECE1-4E56-AFF0-5D6EADC6E72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0F4517-1222-4D06-8547-9E5889B3A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6DB8DC-8B21-4414-BBD5-C2F73F718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C-BE20-4FCB-B711-6AA827D0A0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69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76FD34-9365-4E9C-AD11-D093EDCCF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082DFEE-FD5C-45DE-BAC4-3AB8CA0E4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CFFBFE-7785-4D80-84BB-738627F91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0C2A-ECE1-4E56-AFF0-5D6EADC6E72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2F1679-AA5C-4D1A-96EF-3A0DB8E6B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1850FB-2C9E-4D16-9993-7C23952C1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C-BE20-4FCB-B711-6AA827D0A0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652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CE37DB3-C628-4823-B915-817760C3F0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C802AEA-9622-4CB3-88DD-F161375FC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F3A0E1-16B9-4F68-A422-B84031E92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0C2A-ECE1-4E56-AFF0-5D6EADC6E72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D3BFB6-00BE-4B34-B2D1-2091EE986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25661E-97C7-420B-8C86-32BD27A8D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C-BE20-4FCB-B711-6AA827D0A0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03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707704-70E7-482C-8653-A558AEC25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6A3823-C749-4A63-8AD5-446DCC122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7313D4-F703-4E78-9EA1-6BAC8AB3F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0C2A-ECE1-4E56-AFF0-5D6EADC6E72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5DAAE2-D57F-4C3F-88F7-A3998669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8D0DBE-48EC-4791-A7E8-8F7B8B30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C-BE20-4FCB-B711-6AA827D0A0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97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AECE16-2458-414C-9C61-A06613BE0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B7D499-C925-4EAE-9963-CDCBE37A8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DA8BFD-D3F5-4541-9CDB-9A21D459E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0C2A-ECE1-4E56-AFF0-5D6EADC6E72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B1E97F-F04A-4D8B-8DED-A93D57FD2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61E620-E30C-4B08-86EA-035E2C1D6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C-BE20-4FCB-B711-6AA827D0A0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7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47D54C-84C2-4CCF-B147-2FBDCAB8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C86CB9-F02A-46A5-AA75-1A43203C1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5AE93E-2B41-4354-B319-446C0C3B1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D9DEAB8-A23E-405A-B3A1-DD4F91AFF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0C2A-ECE1-4E56-AFF0-5D6EADC6E72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45840F-8DD6-4685-AE28-3DDF01106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2D2AD-07B9-4C7C-925D-BEE55EE8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C-BE20-4FCB-B711-6AA827D0A0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98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408A38-DA1B-4D15-A8F1-14E0C455D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E7EEE7-0D22-4CE1-B978-2921F3EFD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D440626-99F2-42F0-92DA-D74AB73CC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1884101-F5C6-4250-A433-1B456D1C51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90696FF-7622-470C-B7A8-EB342B5B81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1757279-B0D3-493A-889C-29B9A7EB4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0C2A-ECE1-4E56-AFF0-5D6EADC6E72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CCD6C3-72FC-45AE-9D3E-34816FE08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51AC131-0E9D-4914-AE99-70C74043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C-BE20-4FCB-B711-6AA827D0A0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77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41B18-25FA-4766-94F9-BC7D50413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E1FA2FE-2929-40A6-9325-56B873F8E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0C2A-ECE1-4E56-AFF0-5D6EADC6E72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B84E041-4395-4A91-827B-3F0ABCB07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A8E84D8-4FA8-467A-B9B8-1CAF3C15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C-BE20-4FCB-B711-6AA827D0A0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78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829D984-D369-417A-8A46-D4323CF30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0C2A-ECE1-4E56-AFF0-5D6EADC6E72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5278A66-DD0E-4F25-AD26-6FC20B302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739898-76F0-4337-A0DE-11A18DEE3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C-BE20-4FCB-B711-6AA827D0A0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991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681BCB-B131-417F-B246-42DECFC5C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5FE549-8E16-40DE-A653-CF8A2D483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55D1EE7-FF67-4835-8513-299CD7143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09496A-B46D-43F6-BD0C-974E6C59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0C2A-ECE1-4E56-AFF0-5D6EADC6E72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2C8101-227C-4CAD-A46C-8F78DC98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E645605-256A-46F3-97CE-060DDFE83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C-BE20-4FCB-B711-6AA827D0A0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31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BCE5EC-884D-4E64-ADCC-8FB9B3FC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7F51F08-01E6-4EEE-902E-2BDCB50612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6E24ECB-2C3F-435D-8778-E0201B234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D563051-5DD0-4508-ACD7-E85E9FB24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0C2A-ECE1-4E56-AFF0-5D6EADC6E72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CA7839-8881-4502-ADE4-5B05F8FE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381DE23-C2BE-48BD-A364-6A3987163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C-BE20-4FCB-B711-6AA827D0A0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24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C07EDBA-7125-4D2E-888E-329CB83AA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E9769C7-7D9E-45C8-B572-F9E8F4FE8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7A752B-9358-4782-A4F7-013036B7E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50C2A-ECE1-4E56-AFF0-5D6EADC6E727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523D61-4B03-4945-AC53-2BCBB21CC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B5CE58-D162-4032-8427-B0DEEEE47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C-BE20-4FCB-B711-6AA827D0A0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48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84B4685-3290-4B03-9EA1-141DFCA1D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362" y="2047682"/>
            <a:ext cx="8783276" cy="2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9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4592361-794D-4DFB-904B-763F192E5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4837989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4F224323-2207-4FCD-AAEC-E6004E6D0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效果图</a:t>
            </a:r>
          </a:p>
        </p:txBody>
      </p:sp>
    </p:spTree>
    <p:extLst>
      <p:ext uri="{BB962C8B-B14F-4D97-AF65-F5344CB8AC3E}">
        <p14:creationId xmlns:p14="http://schemas.microsoft.com/office/powerpoint/2010/main" val="4033477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300C2F-2224-40EC-881B-D256C2F8D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4101009"/>
          </a:xfrm>
          <a:prstGeom prst="rect">
            <a:avLst/>
          </a:prstGeom>
        </p:spPr>
      </p:pic>
      <p:sp>
        <p:nvSpPr>
          <p:cNvPr id="5" name="标题 4">
            <a:extLst>
              <a:ext uri="{FF2B5EF4-FFF2-40B4-BE49-F238E27FC236}">
                <a16:creationId xmlns:a16="http://schemas.microsoft.com/office/drawing/2014/main" id="{BE341B82-861B-4957-B8BD-758DDB9C1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Framework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945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300C2F-2224-40EC-881B-D256C2F8D1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75"/>
          <a:stretch/>
        </p:blipFill>
        <p:spPr>
          <a:xfrm>
            <a:off x="0" y="1690688"/>
            <a:ext cx="5087112" cy="4101009"/>
          </a:xfrm>
          <a:prstGeom prst="rect">
            <a:avLst/>
          </a:prstGeom>
        </p:spPr>
      </p:pic>
      <p:sp>
        <p:nvSpPr>
          <p:cNvPr id="5" name="标题 4">
            <a:extLst>
              <a:ext uri="{FF2B5EF4-FFF2-40B4-BE49-F238E27FC236}">
                <a16:creationId xmlns:a16="http://schemas.microsoft.com/office/drawing/2014/main" id="{BE341B82-861B-4957-B8BD-758DDB9C1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Framework-</a:t>
            </a:r>
            <a:r>
              <a:rPr lang="zh-CN" altLang="en-US" dirty="0"/>
              <a:t>计算</a:t>
            </a:r>
            <a:r>
              <a:rPr lang="en-US" altLang="zh-CN" dirty="0"/>
              <a:t>mask</a:t>
            </a:r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2184BBE-2208-456D-8E7D-F0D2AF44E999}"/>
              </a:ext>
            </a:extLst>
          </p:cNvPr>
          <p:cNvSpPr/>
          <p:nvPr/>
        </p:nvSpPr>
        <p:spPr>
          <a:xfrm>
            <a:off x="1545336" y="3127248"/>
            <a:ext cx="3541776" cy="23317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6BC94FE-CFBB-4F9D-8C9E-4BBDAD658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065" y="1756158"/>
            <a:ext cx="5535735" cy="27421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C1FFAD3-BA6C-4E6E-B55E-7F4153FA3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1428" y="4498338"/>
            <a:ext cx="5249008" cy="13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54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300C2F-2224-40EC-881B-D256C2F8D1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75"/>
          <a:stretch/>
        </p:blipFill>
        <p:spPr>
          <a:xfrm>
            <a:off x="0" y="1690688"/>
            <a:ext cx="5087112" cy="4101009"/>
          </a:xfrm>
          <a:prstGeom prst="rect">
            <a:avLst/>
          </a:prstGeom>
        </p:spPr>
      </p:pic>
      <p:sp>
        <p:nvSpPr>
          <p:cNvPr id="5" name="标题 4">
            <a:extLst>
              <a:ext uri="{FF2B5EF4-FFF2-40B4-BE49-F238E27FC236}">
                <a16:creationId xmlns:a16="http://schemas.microsoft.com/office/drawing/2014/main" id="{BE341B82-861B-4957-B8BD-758DDB9C1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Framework-</a:t>
            </a:r>
            <a:r>
              <a:rPr lang="zh-CN" altLang="en-US" dirty="0"/>
              <a:t>计算</a:t>
            </a:r>
            <a:r>
              <a:rPr lang="en-US" altLang="zh-CN" dirty="0"/>
              <a:t>mask</a:t>
            </a:r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2184BBE-2208-456D-8E7D-F0D2AF44E999}"/>
              </a:ext>
            </a:extLst>
          </p:cNvPr>
          <p:cNvSpPr/>
          <p:nvPr/>
        </p:nvSpPr>
        <p:spPr>
          <a:xfrm>
            <a:off x="73152" y="1690688"/>
            <a:ext cx="3822192" cy="8879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BAB65F0-E06B-4376-9252-69D2B054B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416" y="1243583"/>
            <a:ext cx="5457688" cy="350139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CD130D-F64B-48C7-9B22-038B76F11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216" y="4744976"/>
            <a:ext cx="6054088" cy="91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37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8285E6-AC1D-4861-9BA6-6500961C6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实验结果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EC512C00-9B9F-48EA-A991-267C627D6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700428"/>
            <a:ext cx="10515600" cy="260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56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</Words>
  <Application>Microsoft Office PowerPoint</Application>
  <PresentationFormat>宽屏</PresentationFormat>
  <Paragraphs>5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等线</vt:lpstr>
      <vt:lpstr>等线 Light</vt:lpstr>
      <vt:lpstr>Arial</vt:lpstr>
      <vt:lpstr>Office 主题​​</vt:lpstr>
      <vt:lpstr>PowerPoint 演示文稿</vt:lpstr>
      <vt:lpstr>效果图</vt:lpstr>
      <vt:lpstr>Framework</vt:lpstr>
      <vt:lpstr>Framework-计算mask</vt:lpstr>
      <vt:lpstr>Framework-计算mask</vt:lpstr>
      <vt:lpstr>实验结果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王渌汀</dc:creator>
  <cp:lastModifiedBy>王渌汀</cp:lastModifiedBy>
  <cp:revision>1</cp:revision>
  <dcterms:created xsi:type="dcterms:W3CDTF">2022-05-26T03:05:10Z</dcterms:created>
  <dcterms:modified xsi:type="dcterms:W3CDTF">2022-05-26T03:12:56Z</dcterms:modified>
</cp:coreProperties>
</file>