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72C24-6E1D-47D9-92CF-B035D2E40194}" type="datetimeFigureOut">
              <a:rPr lang="zh-CN" altLang="en-US" smtClean="0"/>
              <a:t>2019/7/13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A72F6-9988-4E70-A2CC-5382674066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054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A72F6-9988-4E70-A2CC-5382674066E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190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BE2B-877F-4932-BC55-1D75A57138EA}" type="datetimeFigureOut">
              <a:rPr lang="zh-CN" altLang="en-US" smtClean="0"/>
              <a:t>2019/7/13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2B66-DA68-4D12-A069-22E5884A1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433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BE2B-877F-4932-BC55-1D75A57138EA}" type="datetimeFigureOut">
              <a:rPr lang="zh-CN" altLang="en-US" smtClean="0"/>
              <a:t>2019/7/13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2B66-DA68-4D12-A069-22E5884A1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405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BE2B-877F-4932-BC55-1D75A57138EA}" type="datetimeFigureOut">
              <a:rPr lang="zh-CN" altLang="en-US" smtClean="0"/>
              <a:t>2019/7/13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2B66-DA68-4D12-A069-22E5884A1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60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BE2B-877F-4932-BC55-1D75A57138EA}" type="datetimeFigureOut">
              <a:rPr lang="zh-CN" altLang="en-US" smtClean="0"/>
              <a:t>2019/7/13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2B66-DA68-4D12-A069-22E5884A1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309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BE2B-877F-4932-BC55-1D75A57138EA}" type="datetimeFigureOut">
              <a:rPr lang="zh-CN" altLang="en-US" smtClean="0"/>
              <a:t>2019/7/13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2B66-DA68-4D12-A069-22E5884A1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90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BE2B-877F-4932-BC55-1D75A57138EA}" type="datetimeFigureOut">
              <a:rPr lang="zh-CN" altLang="en-US" smtClean="0"/>
              <a:t>2019/7/13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2B66-DA68-4D12-A069-22E5884A1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458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BE2B-877F-4932-BC55-1D75A57138EA}" type="datetimeFigureOut">
              <a:rPr lang="zh-CN" altLang="en-US" smtClean="0"/>
              <a:t>2019/7/13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2B66-DA68-4D12-A069-22E5884A1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825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BE2B-877F-4932-BC55-1D75A57138EA}" type="datetimeFigureOut">
              <a:rPr lang="zh-CN" altLang="en-US" smtClean="0"/>
              <a:t>2019/7/13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2B66-DA68-4D12-A069-22E5884A1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71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BE2B-877F-4932-BC55-1D75A57138EA}" type="datetimeFigureOut">
              <a:rPr lang="zh-CN" altLang="en-US" smtClean="0"/>
              <a:t>2019/7/13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2B66-DA68-4D12-A069-22E5884A1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BE2B-877F-4932-BC55-1D75A57138EA}" type="datetimeFigureOut">
              <a:rPr lang="zh-CN" altLang="en-US" smtClean="0"/>
              <a:t>2019/7/13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2B66-DA68-4D12-A069-22E5884A1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71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BE2B-877F-4932-BC55-1D75A57138EA}" type="datetimeFigureOut">
              <a:rPr lang="zh-CN" altLang="en-US" smtClean="0"/>
              <a:t>2019/7/13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2B66-DA68-4D12-A069-22E5884A1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15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DBE2B-877F-4932-BC55-1D75A57138EA}" type="datetimeFigureOut">
              <a:rPr lang="zh-CN" altLang="en-US" smtClean="0"/>
              <a:t>2019/7/13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82B66-DA68-4D12-A069-22E5884A15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54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9EF1A1-9BBC-4AAD-9FA4-D8118C453F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F42827F-CBC5-4481-8BCE-8D3B9A3E8B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81244CC-1DEC-4144-8DBA-6CB1185A5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957387"/>
            <a:ext cx="119443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77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D741C6-21BC-4877-958B-008AF8E4A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2267" y="2766218"/>
            <a:ext cx="10515600" cy="1325563"/>
          </a:xfrm>
        </p:spPr>
        <p:txBody>
          <a:bodyPr/>
          <a:lstStyle/>
          <a:p>
            <a:r>
              <a:rPr lang="en-US" altLang="zh-CN" dirty="0"/>
              <a:t>Thanks for listening!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0510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F45753-8CF7-4666-980C-6F5E35F36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59F59598-D0AE-4259-BAF4-6E57478C85ED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b="1" dirty="0"/>
              <a:t>目标</a:t>
            </a:r>
            <a:endParaRPr lang="en-US" altLang="zh-CN" b="1" dirty="0"/>
          </a:p>
          <a:p>
            <a:pPr lvl="1"/>
            <a:r>
              <a:rPr lang="zh-CN" altLang="en-US" sz="2800" dirty="0"/>
              <a:t>实现移动端</a:t>
            </a:r>
            <a:r>
              <a:rPr lang="en-US" altLang="zh-CN" sz="2800" dirty="0"/>
              <a:t>GPU</a:t>
            </a:r>
            <a:r>
              <a:rPr lang="zh-CN" altLang="en-US" sz="2800" dirty="0"/>
              <a:t>加速神经网络推理</a:t>
            </a:r>
            <a:endParaRPr lang="en-US" altLang="zh-CN" sz="2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b="1" dirty="0"/>
              <a:t>好处</a:t>
            </a:r>
            <a:endParaRPr lang="en-US" altLang="zh-CN" b="1" dirty="0"/>
          </a:p>
          <a:p>
            <a:pPr lvl="1"/>
            <a:r>
              <a:rPr lang="zh-CN" altLang="en-US" sz="2800" dirty="0"/>
              <a:t>省去向服务器传送数据和取回结果的步骤，大大降低延迟</a:t>
            </a:r>
            <a:endParaRPr lang="en-US" altLang="zh-CN" sz="2800" dirty="0"/>
          </a:p>
          <a:p>
            <a:pPr lvl="1"/>
            <a:r>
              <a:rPr lang="zh-CN" altLang="en-US" sz="2800" dirty="0"/>
              <a:t>省去维护服务器的成本</a:t>
            </a:r>
            <a:endParaRPr lang="en-US" altLang="zh-CN" sz="2800" dirty="0"/>
          </a:p>
          <a:p>
            <a:pPr lvl="1"/>
            <a:r>
              <a:rPr lang="zh-CN" altLang="en-US" sz="2800" dirty="0"/>
              <a:t>减少数据传输带来的用户隐私问题</a:t>
            </a:r>
            <a:endParaRPr lang="en-US" altLang="zh-CN" sz="2800" dirty="0"/>
          </a:p>
          <a:p>
            <a:pPr lvl="1"/>
            <a:r>
              <a:rPr lang="zh-CN" altLang="en-US" sz="2800" dirty="0"/>
              <a:t>解决使用</a:t>
            </a:r>
            <a:r>
              <a:rPr lang="en-US" altLang="zh-CN" sz="2800"/>
              <a:t>CPU</a:t>
            </a:r>
            <a:r>
              <a:rPr lang="zh-CN" altLang="en-US" sz="2800"/>
              <a:t>速度</a:t>
            </a:r>
            <a:r>
              <a:rPr lang="zh-CN" altLang="en-US" sz="2800" dirty="0"/>
              <a:t>慢、功耗大的问题</a:t>
            </a:r>
            <a:endParaRPr lang="en-US" altLang="zh-CN" sz="2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b="1" dirty="0"/>
              <a:t>思考方向</a:t>
            </a:r>
            <a:endParaRPr lang="en-US" altLang="zh-CN" b="1" dirty="0"/>
          </a:p>
          <a:p>
            <a:pPr lvl="1"/>
            <a:r>
              <a:rPr lang="zh-CN" altLang="en-US" sz="2800" dirty="0"/>
              <a:t>改进网络结构</a:t>
            </a:r>
            <a:endParaRPr lang="en-US" altLang="zh-CN" sz="2800" dirty="0"/>
          </a:p>
          <a:p>
            <a:pPr lvl="1"/>
            <a:r>
              <a:rPr lang="zh-CN" altLang="en-US" sz="2800" dirty="0"/>
              <a:t>加强硬件支持</a:t>
            </a:r>
            <a:endParaRPr lang="en-US" altLang="zh-CN" sz="2800" dirty="0"/>
          </a:p>
          <a:p>
            <a:pPr lvl="1"/>
            <a:r>
              <a:rPr lang="zh-CN" altLang="en-US" sz="2800" dirty="0"/>
              <a:t>优化深度学习框架</a:t>
            </a:r>
            <a:endParaRPr lang="en-US" altLang="zh-CN" sz="28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30D663E-CE57-4374-BD39-041D6869D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183" y="4676774"/>
            <a:ext cx="4764282" cy="195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64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8BE09C-59FD-4F80-BC42-ED5F37F43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TFLite</a:t>
            </a:r>
            <a:r>
              <a:rPr lang="en-US" altLang="zh-CN" dirty="0"/>
              <a:t> GPU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591400-5F21-46C0-9CD4-4CF4D58B9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主要功能</a:t>
            </a:r>
            <a:endParaRPr lang="en-US" altLang="zh-CN" dirty="0"/>
          </a:p>
          <a:p>
            <a:pPr lvl="1"/>
            <a:r>
              <a:rPr lang="zh-CN" altLang="en-US" dirty="0"/>
              <a:t>支持一系列核心算子，包括量化和浮点运算</a:t>
            </a:r>
            <a:endParaRPr lang="en-US" altLang="zh-CN" dirty="0"/>
          </a:p>
          <a:p>
            <a:pPr lvl="1"/>
            <a:r>
              <a:rPr lang="zh-CN" altLang="en-US" dirty="0"/>
              <a:t>优化解释器：精简模型，优化内存分配</a:t>
            </a:r>
            <a:endParaRPr lang="en-US" altLang="zh-CN" dirty="0"/>
          </a:p>
          <a:p>
            <a:pPr lvl="1"/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初始化：</a:t>
            </a:r>
            <a:endParaRPr lang="en-US" altLang="zh-CN" dirty="0"/>
          </a:p>
          <a:p>
            <a:pPr lvl="1"/>
            <a:r>
              <a:rPr lang="zh-CN" altLang="en-US" dirty="0"/>
              <a:t>解决模型中的低效操作</a:t>
            </a:r>
            <a:endParaRPr lang="en-US" altLang="zh-CN" dirty="0"/>
          </a:p>
          <a:p>
            <a:pPr lvl="1"/>
            <a:r>
              <a:rPr lang="zh-CN" altLang="en-US" dirty="0"/>
              <a:t>如将</a:t>
            </a:r>
            <a:r>
              <a:rPr lang="en-US" altLang="zh-CN" dirty="0"/>
              <a:t>PAD</a:t>
            </a:r>
            <a:r>
              <a:rPr lang="zh-CN" altLang="en-US" dirty="0"/>
              <a:t>操作合并为其他运算的选项</a:t>
            </a:r>
            <a:endParaRPr lang="en-US" altLang="zh-CN" dirty="0"/>
          </a:p>
          <a:p>
            <a:pPr lvl="1"/>
            <a:r>
              <a:rPr lang="zh-CN" altLang="en-US" dirty="0"/>
              <a:t>删去</a:t>
            </a:r>
            <a:r>
              <a:rPr lang="en-US" altLang="zh-CN" dirty="0"/>
              <a:t>1</a:t>
            </a:r>
            <a:r>
              <a:rPr lang="zh-CN" altLang="en-US" dirty="0"/>
              <a:t>倍的</a:t>
            </a:r>
            <a:r>
              <a:rPr lang="en-US" altLang="zh-CN" dirty="0"/>
              <a:t>resize</a:t>
            </a:r>
            <a:r>
              <a:rPr lang="zh-CN" altLang="en-US" dirty="0"/>
              <a:t>或单个</a:t>
            </a:r>
            <a:r>
              <a:rPr lang="en-US" altLang="zh-CN" dirty="0"/>
              <a:t>tensor</a:t>
            </a:r>
            <a:r>
              <a:rPr lang="zh-CN" altLang="en-US" dirty="0"/>
              <a:t>的</a:t>
            </a:r>
            <a:r>
              <a:rPr lang="en-US" altLang="zh-CN" dirty="0"/>
              <a:t>add/</a:t>
            </a:r>
            <a:r>
              <a:rPr lang="en-US" altLang="zh-CN" dirty="0" err="1"/>
              <a:t>concat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214763-0D4F-4AC9-9602-EEAF5F00B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623" y="2663922"/>
            <a:ext cx="4028546" cy="267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5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EEEBB9-3352-4147-9A5C-6D0C45701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TFLite</a:t>
            </a:r>
            <a:r>
              <a:rPr lang="en-US" altLang="zh-CN" dirty="0"/>
              <a:t> GPU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DBBB24-E831-4D4E-8583-D1BEBD406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推理阶段</a:t>
            </a:r>
            <a:endParaRPr lang="en-US" altLang="zh-CN" dirty="0"/>
          </a:p>
          <a:p>
            <a:pPr lvl="1"/>
            <a:r>
              <a:rPr lang="zh-CN" altLang="en-US" dirty="0"/>
              <a:t>将</a:t>
            </a:r>
            <a:r>
              <a:rPr lang="en-US" altLang="zh-CN" dirty="0"/>
              <a:t>Tensor</a:t>
            </a:r>
            <a:r>
              <a:rPr lang="zh-CN" altLang="en-US" dirty="0"/>
              <a:t>转换成</a:t>
            </a:r>
            <a:r>
              <a:rPr lang="en-US" altLang="zh-CN" dirty="0"/>
              <a:t>PHWC4</a:t>
            </a:r>
            <a:r>
              <a:rPr lang="zh-CN" altLang="en-US" dirty="0"/>
              <a:t>的格式</a:t>
            </a:r>
            <a:endParaRPr lang="en-US" altLang="zh-CN" dirty="0"/>
          </a:p>
          <a:p>
            <a:pPr lvl="1"/>
            <a:r>
              <a:rPr lang="zh-CN" altLang="en-US" dirty="0"/>
              <a:t>每个着色器绑定资源（输入、输出、权重）</a:t>
            </a:r>
            <a:endParaRPr lang="en-US" altLang="zh-CN" dirty="0"/>
          </a:p>
          <a:p>
            <a:pPr lvl="1"/>
            <a:r>
              <a:rPr lang="en-US" altLang="zh-CN" dirty="0"/>
              <a:t>GPU</a:t>
            </a:r>
            <a:r>
              <a:rPr lang="zh-CN" altLang="en-US" dirty="0"/>
              <a:t>驱动程序调度执行</a:t>
            </a:r>
            <a:endParaRPr lang="en-US" altLang="zh-CN" dirty="0"/>
          </a:p>
          <a:p>
            <a:pPr lvl="1"/>
            <a:r>
              <a:rPr lang="zh-CN" altLang="en-US" dirty="0"/>
              <a:t>整个过程尽量避免</a:t>
            </a:r>
            <a:r>
              <a:rPr lang="en-US" altLang="zh-CN" dirty="0"/>
              <a:t>CPU-GPU</a:t>
            </a:r>
            <a:r>
              <a:rPr lang="zh-CN" altLang="en-US" dirty="0"/>
              <a:t>同步以及多余的数据传输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着色器程序优化</a:t>
            </a:r>
            <a:endParaRPr lang="en-US" altLang="zh-CN" dirty="0"/>
          </a:p>
          <a:p>
            <a:pPr lvl="1"/>
            <a:r>
              <a:rPr lang="zh-CN" altLang="en-US" dirty="0"/>
              <a:t>优化着色器程序源码以降低命令队列的长度，提高并行性</a:t>
            </a:r>
            <a:endParaRPr lang="en-US" altLang="zh-CN" dirty="0"/>
          </a:p>
          <a:p>
            <a:pPr lvl="1"/>
            <a:r>
              <a:rPr lang="zh-CN" altLang="en-US" dirty="0"/>
              <a:t>合并一些操作符组合，如卷积和激活</a:t>
            </a:r>
            <a:endParaRPr lang="en-US" altLang="zh-CN" dirty="0"/>
          </a:p>
          <a:p>
            <a:pPr lvl="1"/>
            <a:r>
              <a:rPr lang="zh-CN" altLang="en-US" dirty="0"/>
              <a:t>将一些参数和较小的对象内联以减少</a:t>
            </a:r>
            <a:r>
              <a:rPr lang="en-US" altLang="zh-CN" dirty="0"/>
              <a:t>I/O</a:t>
            </a:r>
            <a:r>
              <a:rPr lang="zh-CN" altLang="en-US" dirty="0"/>
              <a:t>开销</a:t>
            </a:r>
            <a:endParaRPr lang="en-US" altLang="zh-CN" dirty="0"/>
          </a:p>
          <a:p>
            <a:pPr lvl="1"/>
            <a:r>
              <a:rPr lang="zh-CN" altLang="en-US" dirty="0"/>
              <a:t>对特定的操作符进行专门优化，比如</a:t>
            </a:r>
            <a:r>
              <a:rPr lang="en-US" altLang="zh-CN" dirty="0"/>
              <a:t>1x1</a:t>
            </a:r>
            <a:r>
              <a:rPr lang="zh-CN" altLang="en-US" dirty="0"/>
              <a:t>的卷积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9D5BB35-2645-4F74-977E-255DD8B1A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362" y="184277"/>
            <a:ext cx="4448705" cy="330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74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CBACC9-9BB4-45A0-A703-5A9E76505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TFLite</a:t>
            </a:r>
            <a:r>
              <a:rPr lang="en-US" altLang="zh-CN" dirty="0"/>
              <a:t> GPU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44419B-3002-4A89-B967-86074B446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数据格式</a:t>
            </a:r>
            <a:endParaRPr lang="en-US" altLang="zh-CN" dirty="0"/>
          </a:p>
          <a:p>
            <a:pPr lvl="1"/>
            <a:r>
              <a:rPr lang="en-US" altLang="zh-CN" dirty="0"/>
              <a:t>[B]HWC-&gt;PHWC4</a:t>
            </a:r>
          </a:p>
          <a:p>
            <a:pPr lvl="1"/>
            <a:r>
              <a:rPr lang="zh-CN" altLang="en-US" dirty="0"/>
              <a:t>减少缓存未命中的情况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GPU</a:t>
            </a:r>
            <a:r>
              <a:rPr lang="zh-CN" altLang="en-US" dirty="0"/>
              <a:t>线程单元</a:t>
            </a:r>
            <a:endParaRPr lang="en-US" altLang="zh-CN" dirty="0"/>
          </a:p>
          <a:p>
            <a:pPr lvl="1"/>
            <a:r>
              <a:rPr lang="zh-CN" altLang="en-US" dirty="0"/>
              <a:t>着色器程序</a:t>
            </a:r>
            <a:r>
              <a:rPr lang="en-US" altLang="zh-CN" dirty="0"/>
              <a:t>+</a:t>
            </a:r>
            <a:r>
              <a:rPr lang="zh-CN" altLang="en-US" dirty="0"/>
              <a:t>工作组</a:t>
            </a:r>
            <a:endParaRPr lang="en-US" altLang="zh-CN" dirty="0"/>
          </a:p>
          <a:p>
            <a:pPr lvl="1"/>
            <a:r>
              <a:rPr lang="zh-CN" altLang="en-US" dirty="0"/>
              <a:t>每个线程单元工作组大小为</a:t>
            </a:r>
            <a:r>
              <a:rPr lang="en-US" altLang="zh-CN" dirty="0"/>
              <a:t>(</a:t>
            </a:r>
            <a:r>
              <a:rPr lang="en-US" altLang="zh-CN" dirty="0" err="1"/>
              <a:t>x,y,z</a:t>
            </a:r>
            <a:r>
              <a:rPr lang="en-US" altLang="zh-CN" dirty="0"/>
              <a:t>),</a:t>
            </a:r>
            <a:r>
              <a:rPr lang="zh-CN" altLang="en-US" dirty="0"/>
              <a:t>总的工作空间大小为</a:t>
            </a:r>
            <a:r>
              <a:rPr lang="en-US" altLang="zh-CN" dirty="0"/>
              <a:t>(X,Y,Z)</a:t>
            </a:r>
          </a:p>
          <a:p>
            <a:pPr lvl="1"/>
            <a:r>
              <a:rPr lang="zh-CN" altLang="en-US" dirty="0"/>
              <a:t>工作组的各个维度扩展成</a:t>
            </a:r>
            <a:r>
              <a:rPr lang="en-US" altLang="zh-CN" dirty="0"/>
              <a:t>4</a:t>
            </a:r>
            <a:r>
              <a:rPr lang="zh-CN" altLang="en-US" dirty="0"/>
              <a:t>的倍数以提高缓存的工作效率</a:t>
            </a:r>
            <a:endParaRPr lang="en-US" altLang="zh-CN" dirty="0"/>
          </a:p>
          <a:p>
            <a:pPr lvl="1"/>
            <a:r>
              <a:rPr lang="zh-CN" altLang="en-US" dirty="0"/>
              <a:t>对于不同架构的</a:t>
            </a:r>
            <a:r>
              <a:rPr lang="en-US" altLang="zh-CN" dirty="0"/>
              <a:t>GPU</a:t>
            </a:r>
            <a:r>
              <a:rPr lang="zh-CN" altLang="en-US" dirty="0"/>
              <a:t>，工作组大小对速度的影响很大</a:t>
            </a:r>
            <a:endParaRPr lang="en-US" altLang="zh-CN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EB61B41-8AA3-4271-99BA-FD646FCB4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75" y="1282391"/>
            <a:ext cx="3914668" cy="254185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A572C83-336D-4622-A81C-4C2040B9A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8743" y="1127388"/>
            <a:ext cx="3341539" cy="254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67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994F33-C1A2-4A00-8775-98582896F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TFLite</a:t>
            </a:r>
            <a:r>
              <a:rPr lang="en-US" altLang="zh-CN" dirty="0"/>
              <a:t> GPU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EE2EC9-C02E-4917-A7F3-A9E66E683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内存管理</a:t>
            </a:r>
            <a:endParaRPr lang="en-US" altLang="zh-CN" dirty="0"/>
          </a:p>
          <a:p>
            <a:pPr lvl="1"/>
            <a:r>
              <a:rPr lang="zh-CN" altLang="en-US" dirty="0"/>
              <a:t>优化内存分配以降低</a:t>
            </a:r>
            <a:r>
              <a:rPr lang="en-US" altLang="zh-CN" dirty="0"/>
              <a:t>I/O</a:t>
            </a:r>
            <a:r>
              <a:rPr lang="zh-CN" altLang="en-US" dirty="0"/>
              <a:t>操作带来的延迟</a:t>
            </a:r>
            <a:endParaRPr lang="en-US" altLang="zh-CN" dirty="0"/>
          </a:p>
          <a:p>
            <a:pPr lvl="1"/>
            <a:r>
              <a:rPr lang="zh-CN" altLang="en-US" dirty="0"/>
              <a:t>初始化阶段对计算图做拓扑排序，根据中间</a:t>
            </a:r>
            <a:r>
              <a:rPr lang="en-US" altLang="zh-CN" dirty="0"/>
              <a:t>Tensor</a:t>
            </a:r>
            <a:r>
              <a:rPr lang="zh-CN" altLang="en-US" dirty="0"/>
              <a:t>大小进行优化，降低总的内存占用</a:t>
            </a:r>
            <a:endParaRPr lang="en-US" altLang="zh-CN" dirty="0"/>
          </a:p>
          <a:p>
            <a:pPr lvl="1"/>
            <a:r>
              <a:rPr lang="en-US" altLang="zh-CN" dirty="0"/>
              <a:t>NP</a:t>
            </a:r>
            <a:r>
              <a:rPr lang="zh-CN" altLang="en-US" dirty="0"/>
              <a:t>完全问题</a:t>
            </a:r>
            <a:endParaRPr lang="en-US" altLang="zh-CN" dirty="0"/>
          </a:p>
          <a:p>
            <a:pPr lvl="1"/>
            <a:r>
              <a:rPr lang="en-US" altLang="zh-CN" dirty="0"/>
              <a:t>Greedy Algorithm</a:t>
            </a:r>
          </a:p>
          <a:p>
            <a:pPr lvl="1"/>
            <a:r>
              <a:rPr lang="en-US" altLang="zh-CN" dirty="0"/>
              <a:t>MCFP </a:t>
            </a:r>
          </a:p>
        </p:txBody>
      </p:sp>
    </p:spTree>
    <p:extLst>
      <p:ext uri="{BB962C8B-B14F-4D97-AF65-F5344CB8AC3E}">
        <p14:creationId xmlns:p14="http://schemas.microsoft.com/office/powerpoint/2010/main" val="4058187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0517DB-FAC1-4A1C-88C2-50C88EE2C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en-US" altLang="zh-CN" sz="4000"/>
              <a:t>Greedy Algorithm</a:t>
            </a:r>
            <a:endParaRPr lang="zh-CN" altLang="en-US" sz="4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24AD506-02AB-4332-A796-E061F8AA04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1516" y="2951495"/>
                <a:ext cx="6204984" cy="3626917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2400" dirty="0"/>
                  <a:t>使用平衡树维护共享内存块</a:t>
                </a:r>
                <a:endParaRPr lang="en-US" altLang="zh-CN" sz="2400" dirty="0"/>
              </a:p>
              <a:p>
                <a:r>
                  <a:rPr lang="zh-CN" altLang="en-US" sz="2400" dirty="0"/>
                  <a:t>时间复杂度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𝑛𝑙𝑜𝑔𝑛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/>
              </a:p>
              <a:p>
                <a:r>
                  <a:rPr lang="zh-CN" altLang="en-US" sz="2400" dirty="0"/>
                  <a:t>根据时序决定共享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24AD506-02AB-4332-A796-E061F8AA04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1516" y="2951495"/>
                <a:ext cx="6204984" cy="3626917"/>
              </a:xfrm>
              <a:blipFill>
                <a:blip r:embed="rId2"/>
                <a:stretch>
                  <a:fillRect l="-1375" t="-21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8ABE78E3-EAAB-4BF5-96B0-BBF09366E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551" y="762699"/>
            <a:ext cx="4042409" cy="137441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5A1ED82-B2F0-4604-A7EE-918EAE541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924" y="2258008"/>
            <a:ext cx="4010036" cy="395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04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74DEF4-49D0-4870-B3C9-C17B2D35E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6204984" cy="1344975"/>
          </a:xfrm>
        </p:spPr>
        <p:txBody>
          <a:bodyPr>
            <a:normAutofit/>
          </a:bodyPr>
          <a:lstStyle/>
          <a:p>
            <a:r>
              <a:rPr lang="en-US" altLang="zh-CN" sz="4000" dirty="0"/>
              <a:t>MCFP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13F2F93B-5D27-4A69-AFFA-3B10554485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1515" y="2121762"/>
                <a:ext cx="6204984" cy="3626917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2400" dirty="0"/>
                  <a:t>本质是限制至多</a:t>
                </a:r>
                <a:r>
                  <a:rPr lang="en-US" altLang="zh-CN" sz="2400" dirty="0"/>
                  <a:t>2</a:t>
                </a:r>
                <a:r>
                  <a:rPr lang="zh-CN" altLang="en-US" sz="2400" dirty="0"/>
                  <a:t>个</a:t>
                </a:r>
                <a:r>
                  <a:rPr lang="en-US" altLang="zh-CN" sz="2400" dirty="0"/>
                  <a:t>Tensor</a:t>
                </a:r>
                <a:r>
                  <a:rPr lang="zh-CN" altLang="en-US" sz="2400" dirty="0"/>
                  <a:t>共享一个内存块</a:t>
                </a:r>
                <a:endParaRPr lang="en-US" altLang="zh-CN" sz="2400" dirty="0"/>
              </a:p>
              <a:p>
                <a:r>
                  <a:rPr lang="zh-CN" altLang="en-US" sz="2400" dirty="0"/>
                  <a:t>时间复杂度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endParaRPr lang="en-US" altLang="zh-CN" sz="2400" b="0" dirty="0"/>
              </a:p>
              <a:p>
                <a:r>
                  <a:rPr lang="en-US" sz="2400" dirty="0"/>
                  <a:t>                  =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altLang="zh-CN" sz="2400" b="0" dirty="0"/>
              </a:p>
              <a:p>
                <a:r>
                  <a:rPr lang="en-US" sz="2400" dirty="0"/>
                  <a:t>                  =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zh-CN" altLang="en-US" sz="2400" dirty="0"/>
                  <a:t>通过减少第</a:t>
                </a:r>
                <a:r>
                  <a:rPr lang="en-US" altLang="zh-CN" sz="2400" dirty="0"/>
                  <a:t>2</a:t>
                </a:r>
                <a:r>
                  <a:rPr lang="zh-CN" altLang="en-US" sz="2400" dirty="0"/>
                  <a:t>种边优化至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13F2F93B-5D27-4A69-AFFA-3B10554485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1515" y="2121762"/>
                <a:ext cx="6204984" cy="3626917"/>
              </a:xfrm>
              <a:blipFill>
                <a:blip r:embed="rId3"/>
                <a:stretch>
                  <a:fillRect l="-1375" t="-23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13F6B781-F810-4E0E-9001-FF6D42B30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3835" y="4653834"/>
            <a:ext cx="3943331" cy="552065"/>
          </a:xfrm>
          <a:prstGeom prst="rect">
            <a:avLst/>
          </a:prstGeom>
        </p:spPr>
      </p:pic>
      <p:pic>
        <p:nvPicPr>
          <p:cNvPr id="8" name="内容占位符 3">
            <a:extLst>
              <a:ext uri="{FF2B5EF4-FFF2-40B4-BE49-F238E27FC236}">
                <a16:creationId xmlns:a16="http://schemas.microsoft.com/office/drawing/2014/main" id="{6FF6846D-8F31-463A-87FF-22D278B1E1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3835" y="640263"/>
            <a:ext cx="3943331" cy="401357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698285-1395-4002-848B-B5BC585B83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200" y="4653834"/>
            <a:ext cx="4826000" cy="193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82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0ACE26-C60B-466B-BF16-EAFD724EB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Results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72A6AD4-5D3B-46AE-8338-ABB5F25BA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567606"/>
            <a:ext cx="4379098" cy="560089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AE25C8F-3950-43F0-A6C1-4C899AE79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34" y="1490134"/>
            <a:ext cx="4198563" cy="475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67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386</Words>
  <Application>Microsoft Office PowerPoint</Application>
  <PresentationFormat>宽屏</PresentationFormat>
  <Paragraphs>61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等线</vt:lpstr>
      <vt:lpstr>Arial</vt:lpstr>
      <vt:lpstr>Calibri</vt:lpstr>
      <vt:lpstr>Calibri Light</vt:lpstr>
      <vt:lpstr>Cambria Math</vt:lpstr>
      <vt:lpstr>Office Theme</vt:lpstr>
      <vt:lpstr>PowerPoint 演示文稿</vt:lpstr>
      <vt:lpstr>Motivation</vt:lpstr>
      <vt:lpstr>TFLite GPU</vt:lpstr>
      <vt:lpstr>TFLite GPU</vt:lpstr>
      <vt:lpstr>TFLite GPU</vt:lpstr>
      <vt:lpstr>TFLite GPU</vt:lpstr>
      <vt:lpstr>Greedy Algorithm</vt:lpstr>
      <vt:lpstr>MCFP</vt:lpstr>
      <vt:lpstr>Results</vt:lpstr>
      <vt:lpstr>Thanks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Hongyi Xiang</dc:creator>
  <cp:lastModifiedBy>Hongyi Xiang</cp:lastModifiedBy>
  <cp:revision>4</cp:revision>
  <dcterms:created xsi:type="dcterms:W3CDTF">2019-07-13T04:43:10Z</dcterms:created>
  <dcterms:modified xsi:type="dcterms:W3CDTF">2019-07-13T06:22:46Z</dcterms:modified>
</cp:coreProperties>
</file>