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1EF85-C895-49DF-A8F8-E12DF6958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703236-82DF-45B4-ADB1-ED6C7A6BA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B55991-F655-46A8-B631-60AF8340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24" y="2052809"/>
            <a:ext cx="6980952" cy="27523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98F2E96-FD89-4A36-BD96-105762D63E77}"/>
              </a:ext>
            </a:extLst>
          </p:cNvPr>
          <p:cNvSpPr txBox="1"/>
          <p:nvPr/>
        </p:nvSpPr>
        <p:spPr>
          <a:xfrm>
            <a:off x="9158514" y="5080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CVPR2019</a:t>
            </a:r>
          </a:p>
        </p:txBody>
      </p:sp>
    </p:spTree>
    <p:extLst>
      <p:ext uri="{BB962C8B-B14F-4D97-AF65-F5344CB8AC3E}">
        <p14:creationId xmlns:p14="http://schemas.microsoft.com/office/powerpoint/2010/main" val="66112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B6BE7-FA7A-403A-BD40-CDC5C27C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214508-406C-4B52-B799-2070A297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Questions require external knowledge</a:t>
            </a:r>
          </a:p>
          <a:p>
            <a:pPr lvl="1"/>
            <a:r>
              <a:rPr lang="en-US" altLang="zh-CN" dirty="0"/>
              <a:t>More than what the question entails or what information is contained in the images</a:t>
            </a:r>
          </a:p>
          <a:p>
            <a:pPr lvl="1"/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3E8693-E7A2-45E7-BC16-1D48589E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667" y="2762314"/>
            <a:ext cx="4733333" cy="41428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271A672-F8A2-4A02-BE66-C23CAF52B77A}"/>
              </a:ext>
            </a:extLst>
          </p:cNvPr>
          <p:cNvSpPr/>
          <p:nvPr/>
        </p:nvSpPr>
        <p:spPr>
          <a:xfrm>
            <a:off x="838200" y="4193999"/>
            <a:ext cx="62157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Perform reasoning using unstructured knowledge.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Compared with current knowledge-based VQA</a:t>
            </a:r>
          </a:p>
        </p:txBody>
      </p:sp>
    </p:spTree>
    <p:extLst>
      <p:ext uri="{BB962C8B-B14F-4D97-AF65-F5344CB8AC3E}">
        <p14:creationId xmlns:p14="http://schemas.microsoft.com/office/powerpoint/2010/main" val="423556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303C0-A32D-473A-827B-21FFA6D3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OK-VQA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9923C0-5628-400A-93E1-87926A229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FDDC6B-1B63-4627-B157-EE03A1BD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05" y="2360173"/>
            <a:ext cx="10076190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FE629-1CCC-4B5C-8A2E-C57FDD83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OK-VQA Dataset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3921719-9769-4F85-BAC8-78019A63E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058" y="1690688"/>
            <a:ext cx="9370280" cy="51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741EF-EE50-4BE1-A6E5-BC39FF14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Benchmark-</a:t>
            </a:r>
            <a:r>
              <a:rPr lang="en-US" altLang="zh-CN" dirty="0" err="1"/>
              <a:t>ArticleNet</a:t>
            </a:r>
            <a:r>
              <a:rPr lang="en-US" altLang="zh-CN" dirty="0"/>
              <a:t> (AN)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EA91BF-E620-47BC-A844-444F490A9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110556-F7AA-45FF-9884-1C94845A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4" y="1690688"/>
            <a:ext cx="9760913" cy="50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EE38F-F128-4D21-B715-972ECEBA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ArticleNet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D43C-91BE-4783-B355-5E0F60148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Collecting possible search queries.</a:t>
            </a:r>
          </a:p>
          <a:p>
            <a:pPr lvl="1"/>
            <a:r>
              <a:rPr lang="en-US" altLang="zh-CN" dirty="0"/>
              <a:t>Object / Scene classifier; Object detector.</a:t>
            </a:r>
          </a:p>
          <a:p>
            <a:r>
              <a:rPr lang="en-US" altLang="zh-CN" dirty="0"/>
              <a:t>Get the top retrieved article for each query using the Wikipedia search API.</a:t>
            </a:r>
          </a:p>
          <a:p>
            <a:pPr lvl="1"/>
            <a:r>
              <a:rPr lang="en-US" altLang="zh-CN" dirty="0"/>
              <a:t>One or two word query.</a:t>
            </a:r>
          </a:p>
          <a:p>
            <a:r>
              <a:rPr lang="en-US" altLang="zh-CN" dirty="0"/>
              <a:t>Extracting 5 most relevant sentences of each article.</a:t>
            </a:r>
          </a:p>
          <a:p>
            <a:endParaRPr lang="en-US" altLang="zh-CN" dirty="0"/>
          </a:p>
          <a:p>
            <a:r>
              <a:rPr lang="en-US" altLang="zh-CN" dirty="0"/>
              <a:t>Predicts whether the answer is in the title, sentences or the article.</a:t>
            </a:r>
          </a:p>
          <a:p>
            <a:pPr lvl="1"/>
            <a:r>
              <a:rPr lang="en-US" altLang="zh-CN" dirty="0"/>
              <a:t>Word2vec encoding, or with skip-thought are not suitable</a:t>
            </a:r>
          </a:p>
          <a:p>
            <a:r>
              <a:rPr lang="en-US" altLang="zh-CN" dirty="0"/>
              <a:t>Feed top sentence in the memory in an end-to-end memory network.</a:t>
            </a:r>
          </a:p>
          <a:p>
            <a:pPr lvl="1"/>
            <a:r>
              <a:rPr lang="en-US" altLang="zh-CN" dirty="0"/>
              <a:t>Incorporate with baseline model.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633400-F9C0-467F-8A03-2605AD8C5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87" y="365125"/>
            <a:ext cx="4691279" cy="18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5E2F-1404-4461-B53D-22F9D950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B88C2E-1476-4643-A7AF-AD2D4BB85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1ED9C3-68A2-4251-842E-AA003AEB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8" y="2349471"/>
            <a:ext cx="10768763" cy="39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5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995D9-D544-4F6D-865D-DD378795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generated queries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63F8A0-6DC0-4C9A-AFA1-344927B87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FCAB71-F421-4258-9BB2-89A141088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323" b="13148"/>
          <a:stretch/>
        </p:blipFill>
        <p:spPr>
          <a:xfrm>
            <a:off x="2641600" y="1416454"/>
            <a:ext cx="7335704" cy="54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0DEAB-1167-45D1-9419-85703895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CC2087-17E7-4B34-A7B8-18A26ABF5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BD5351-EED8-4B3D-BDDB-E4EE6FE5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" y="2086379"/>
            <a:ext cx="10397371" cy="47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126</Words>
  <Application>Microsoft Office PowerPoint</Application>
  <PresentationFormat>宽屏</PresentationFormat>
  <Paragraphs>22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主题</vt:lpstr>
      <vt:lpstr>PowerPoint 演示文稿</vt:lpstr>
      <vt:lpstr>Motivation</vt:lpstr>
      <vt:lpstr>OK-VQA Dataset</vt:lpstr>
      <vt:lpstr>OK-VQA Dataset</vt:lpstr>
      <vt:lpstr>Benchmark-ArticleNet (AN)</vt:lpstr>
      <vt:lpstr>ArticleNet</vt:lpstr>
      <vt:lpstr>PowerPoint 演示文稿</vt:lpstr>
      <vt:lpstr>Example generated queries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brd</dc:creator>
  <cp:lastModifiedBy>bao renda</cp:lastModifiedBy>
  <cp:revision>15</cp:revision>
  <dcterms:created xsi:type="dcterms:W3CDTF">2019-12-28T05:13:32Z</dcterms:created>
  <dcterms:modified xsi:type="dcterms:W3CDTF">2019-12-28T06:30:30Z</dcterms:modified>
</cp:coreProperties>
</file>