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6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95" r:id="rId25"/>
    <p:sldId id="286" r:id="rId26"/>
    <p:sldId id="294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49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5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8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1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4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1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52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48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8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7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03267-BEEE-4EDF-BF60-1E1B539E1DFD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FD33-F7E6-46ED-9E83-99D9B38C9F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37" y="2247167"/>
            <a:ext cx="9539653" cy="20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1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29" y="1825625"/>
            <a:ext cx="847725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608992" y="4923692"/>
                <a:ext cx="5161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dirty="0" smtClean="0"/>
                  <a:t>: </a:t>
                </a:r>
                <a:r>
                  <a:rPr lang="zh-CN" altLang="en-US" dirty="0" smtClean="0"/>
                  <a:t>在</a:t>
                </a:r>
                <a:r>
                  <a:rPr lang="en-US" altLang="zh-CN" dirty="0" smtClean="0"/>
                  <a:t>excite</a:t>
                </a:r>
                <a:r>
                  <a:rPr lang="zh-CN" altLang="en-US" dirty="0" smtClean="0"/>
                  <a:t>阶段加了</a:t>
                </a:r>
                <a:r>
                  <a:rPr lang="en-US" altLang="zh-CN" dirty="0" smtClean="0"/>
                  <a:t>conv1x1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992" y="4923692"/>
                <a:ext cx="5161085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29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跟</a:t>
            </a:r>
            <a:r>
              <a:rPr lang="en-US" altLang="zh-CN" dirty="0" err="1" smtClean="0"/>
              <a:t>SENet</a:t>
            </a:r>
            <a:r>
              <a:rPr lang="zh-CN" altLang="en-US" dirty="0" smtClean="0"/>
              <a:t>比较：</a:t>
            </a:r>
            <a:r>
              <a:rPr lang="en-US" altLang="zh-CN" dirty="0" err="1" smtClean="0"/>
              <a:t>SENet</a:t>
            </a:r>
            <a:r>
              <a:rPr lang="zh-CN" altLang="en-US" dirty="0" smtClean="0"/>
              <a:t>是</a:t>
            </a:r>
            <a:r>
              <a:rPr lang="en-US" altLang="zh-CN" dirty="0" err="1" smtClean="0"/>
              <a:t>GENet</a:t>
            </a:r>
            <a:r>
              <a:rPr lang="zh-CN" altLang="en-US" dirty="0" smtClean="0"/>
              <a:t>的一个特例，相当于</a:t>
            </a:r>
            <a:r>
              <a:rPr lang="en-US" altLang="zh-CN" dirty="0" err="1" smtClean="0"/>
              <a:t>GENet</a:t>
            </a:r>
            <a:r>
              <a:rPr lang="zh-CN" altLang="en-US" dirty="0" smtClean="0"/>
              <a:t>的无参数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版，且</a:t>
            </a:r>
            <a:r>
              <a:rPr lang="en-US" altLang="zh-CN" dirty="0" smtClean="0"/>
              <a:t>excite</a:t>
            </a:r>
            <a:r>
              <a:rPr lang="zh-CN" altLang="en-US" dirty="0" smtClean="0"/>
              <a:t>阶段用了</a:t>
            </a:r>
            <a:r>
              <a:rPr lang="en-US" altLang="zh-CN" dirty="0" smtClean="0"/>
              <a:t>FC subnetwork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5140"/>
            <a:ext cx="10556654" cy="301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21" y="1489822"/>
            <a:ext cx="10395479" cy="40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卷积同时在</a:t>
            </a:r>
            <a:r>
              <a:rPr lang="en-US" altLang="zh-CN" dirty="0" smtClean="0"/>
              <a:t>spatial</a:t>
            </a:r>
            <a:r>
              <a:rPr lang="zh-CN" altLang="en-US" dirty="0" smtClean="0"/>
              <a:t>和</a:t>
            </a:r>
            <a:r>
              <a:rPr lang="en-US" altLang="zh-CN" dirty="0" smtClean="0"/>
              <a:t>channel</a:t>
            </a:r>
            <a:r>
              <a:rPr lang="zh-CN" altLang="en-US" dirty="0" smtClean="0"/>
              <a:t>上做特征整合</a:t>
            </a:r>
            <a:endParaRPr lang="en-US" altLang="zh-CN" dirty="0" smtClean="0"/>
          </a:p>
          <a:p>
            <a:r>
              <a:rPr lang="zh-CN" altLang="en-US" dirty="0" smtClean="0"/>
              <a:t>用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对特征增强时，也可以从这两个方面考虑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Channel</a:t>
            </a:r>
            <a:r>
              <a:rPr lang="zh-CN" altLang="en-US" dirty="0" smtClean="0"/>
              <a:t>：</a:t>
            </a:r>
            <a:r>
              <a:rPr lang="en-US" altLang="zh-CN" b="1" dirty="0" smtClean="0"/>
              <a:t>what</a:t>
            </a:r>
            <a:r>
              <a:rPr lang="en-US" altLang="zh-CN" dirty="0" smtClean="0"/>
              <a:t> to emphasize and suppress</a:t>
            </a:r>
          </a:p>
          <a:p>
            <a:pPr lvl="1"/>
            <a:r>
              <a:rPr lang="en-US" altLang="zh-CN" dirty="0" smtClean="0"/>
              <a:t>Spatial:  </a:t>
            </a:r>
            <a:r>
              <a:rPr lang="en-US" altLang="zh-CN" b="1" dirty="0" smtClean="0"/>
              <a:t>where</a:t>
            </a:r>
            <a:r>
              <a:rPr lang="en-US" altLang="zh-CN" dirty="0" smtClean="0"/>
              <a:t> to emphasize and suppress</a:t>
            </a:r>
          </a:p>
          <a:p>
            <a:r>
              <a:rPr lang="zh-CN" altLang="en-US" dirty="0" smtClean="0"/>
              <a:t>其实就是把</a:t>
            </a:r>
            <a:r>
              <a:rPr lang="en-US" altLang="zh-CN" dirty="0" smtClean="0"/>
              <a:t>SE</a:t>
            </a:r>
            <a:r>
              <a:rPr lang="zh-CN" altLang="en-US" dirty="0" smtClean="0"/>
              <a:t>的操作在</a:t>
            </a:r>
            <a:r>
              <a:rPr lang="en-US" altLang="zh-CN" dirty="0" smtClean="0"/>
              <a:t>spatial</a:t>
            </a:r>
            <a:r>
              <a:rPr lang="zh-CN" altLang="en-US" dirty="0" smtClean="0"/>
              <a:t>层面也用了一遍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2896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43545"/>
            <a:ext cx="10284413" cy="43790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flipH="1">
            <a:off x="1874518" y="5515131"/>
            <a:ext cx="508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并行，</a:t>
            </a:r>
            <a:r>
              <a:rPr lang="en-US" altLang="zh-CN" dirty="0" smtClean="0"/>
              <a:t>spatial first</a:t>
            </a:r>
            <a:r>
              <a:rPr lang="zh-CN" altLang="en-US" dirty="0" smtClean="0"/>
              <a:t>的效果不如串行</a:t>
            </a:r>
            <a:r>
              <a:rPr lang="en-US" altLang="zh-CN" dirty="0" smtClean="0"/>
              <a:t>+channel first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318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Attention module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43" y="1648619"/>
            <a:ext cx="9163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4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2840"/>
            <a:ext cx="10342530" cy="23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3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06" y="1675363"/>
            <a:ext cx="5739929" cy="45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4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15" y="1825625"/>
            <a:ext cx="10140107" cy="29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7330" y="1597025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也是一种</a:t>
            </a:r>
            <a:r>
              <a:rPr lang="en-US" altLang="zh-CN" sz="2400" dirty="0" smtClean="0"/>
              <a:t>scale attention</a:t>
            </a:r>
            <a:r>
              <a:rPr lang="zh-CN" altLang="en-US" sz="2400" dirty="0" smtClean="0"/>
              <a:t>的想法，增强有用的信息，抑制没用的信息</a:t>
            </a:r>
            <a:endParaRPr lang="en-US" altLang="zh-CN" sz="2400" dirty="0" smtClean="0"/>
          </a:p>
          <a:p>
            <a:r>
              <a:rPr lang="zh-CN" altLang="en-US" sz="2400" dirty="0" smtClean="0"/>
              <a:t>采用</a:t>
            </a:r>
            <a:r>
              <a:rPr lang="en-US" altLang="zh-CN" sz="2400" dirty="0" smtClean="0"/>
              <a:t>bottom-up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top-down</a:t>
            </a:r>
            <a:r>
              <a:rPr lang="zh-CN" altLang="en-US" sz="2400" dirty="0" smtClean="0"/>
              <a:t>的结构，通过</a:t>
            </a:r>
            <a:r>
              <a:rPr lang="en-US" altLang="zh-CN" sz="2400" dirty="0" smtClean="0"/>
              <a:t>max-pooling</a:t>
            </a:r>
            <a:r>
              <a:rPr lang="zh-CN" altLang="en-US" sz="2400" dirty="0" smtClean="0"/>
              <a:t>下采样扩大视野域，上采样恢复特征尺寸，获得</a:t>
            </a:r>
            <a:r>
              <a:rPr lang="en-US" altLang="zh-CN" sz="2400" dirty="0" smtClean="0"/>
              <a:t>attention mask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42" y="2805540"/>
            <a:ext cx="8750775" cy="34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Explicitly model channel-interdependencies within modules</a:t>
            </a:r>
          </a:p>
          <a:p>
            <a:r>
              <a:rPr lang="en-US" altLang="zh-CN" dirty="0" smtClean="0"/>
              <a:t>Feature recalibration: Selectively enhance useful features and suppress less useful features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35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7404" y="2586037"/>
            <a:ext cx="4457700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97" y="1825625"/>
            <a:ext cx="5259981" cy="41858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164" y="1985962"/>
            <a:ext cx="3324225" cy="6000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19" y="3420694"/>
            <a:ext cx="3810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23" y="1500554"/>
            <a:ext cx="10103460" cy="37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4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825625"/>
            <a:ext cx="107346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3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比较</a:t>
            </a:r>
            <a:r>
              <a:rPr lang="en-US" altLang="zh-CN" dirty="0" err="1" smtClean="0"/>
              <a:t>SENet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GENet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相似之处：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Scale attention</a:t>
            </a:r>
            <a:r>
              <a:rPr lang="zh-CN" altLang="en-US" dirty="0" smtClean="0"/>
              <a:t>，增强</a:t>
            </a:r>
            <a:r>
              <a:rPr lang="en-US" altLang="zh-CN" dirty="0" smtClean="0"/>
              <a:t>/</a:t>
            </a:r>
            <a:r>
              <a:rPr lang="zh-CN" altLang="en-US" dirty="0" smtClean="0"/>
              <a:t>抑制原特征</a:t>
            </a:r>
            <a:endParaRPr lang="en-US" altLang="zh-CN" dirty="0" smtClean="0"/>
          </a:p>
          <a:p>
            <a:r>
              <a:rPr lang="zh-CN" altLang="en-US" dirty="0" smtClean="0"/>
              <a:t>区别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GE</a:t>
            </a:r>
            <a:r>
              <a:rPr lang="zh-CN" altLang="en-US" dirty="0" smtClean="0"/>
              <a:t>都是直接在原特征上做增强，本文在残差上增强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本文</a:t>
            </a:r>
            <a:r>
              <a:rPr lang="en-US" altLang="zh-CN" dirty="0" smtClean="0"/>
              <a:t>attention</a:t>
            </a:r>
            <a:r>
              <a:rPr lang="zh-CN" altLang="en-US" dirty="0" smtClean="0"/>
              <a:t>的路径尺度更长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跟</a:t>
            </a:r>
            <a:r>
              <a:rPr lang="en-US" altLang="zh-CN" dirty="0" err="1" smtClean="0"/>
              <a:t>GENet</a:t>
            </a:r>
            <a:r>
              <a:rPr lang="zh-CN" altLang="en-US" dirty="0" smtClean="0"/>
              <a:t>更相似，每个</a:t>
            </a:r>
            <a:r>
              <a:rPr lang="en-US" altLang="zh-CN" dirty="0" smtClean="0"/>
              <a:t>channel</a:t>
            </a:r>
            <a:r>
              <a:rPr lang="zh-CN" altLang="en-US" dirty="0"/>
              <a:t>得</a:t>
            </a:r>
            <a:r>
              <a:rPr lang="zh-CN" altLang="en-US" dirty="0" smtClean="0"/>
              <a:t>到一张</a:t>
            </a:r>
            <a:r>
              <a:rPr lang="en-US" altLang="zh-CN" dirty="0" smtClean="0"/>
              <a:t>attention map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584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Attention</a:t>
            </a:r>
            <a:r>
              <a:rPr lang="zh-CN" altLang="en-US" dirty="0" smtClean="0"/>
              <a:t>领域在结构上改进空间不大了，两个方向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优化计算</a:t>
            </a:r>
            <a:endParaRPr lang="en-US" altLang="zh-CN" dirty="0" smtClean="0"/>
          </a:p>
          <a:p>
            <a:pPr lvl="1"/>
            <a:r>
              <a:rPr lang="zh-CN" altLang="en-US" smtClean="0"/>
              <a:t>花式应用</a:t>
            </a:r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23474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89" y="1761393"/>
            <a:ext cx="10180621" cy="31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792773"/>
            <a:ext cx="101250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Deep networks with stochastic </a:t>
            </a:r>
            <a:r>
              <a:rPr lang="en-US" altLang="zh-CN" dirty="0" smtClean="0"/>
              <a:t>depth</a:t>
            </a:r>
            <a:r>
              <a:rPr lang="zh-CN" altLang="en-US" dirty="0" smtClean="0"/>
              <a:t>训练中随机</a:t>
            </a:r>
            <a:r>
              <a:rPr lang="en-US" altLang="zh-CN" dirty="0" smtClean="0"/>
              <a:t>dropout</a:t>
            </a:r>
            <a:r>
              <a:rPr lang="zh-CN" altLang="en-US" dirty="0" smtClean="0"/>
              <a:t>掉</a:t>
            </a:r>
            <a:r>
              <a:rPr lang="en-US" altLang="zh-CN" dirty="0" err="1" smtClean="0"/>
              <a:t>resnet</a:t>
            </a:r>
            <a:r>
              <a:rPr lang="zh-CN" altLang="en-US" dirty="0" smtClean="0"/>
              <a:t>中的一些层，精度可以提升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神经网络并不是严格递进的，某些层也可以依赖更早的层的输出</a:t>
            </a:r>
            <a:endParaRPr lang="en-US" altLang="zh-CN" dirty="0" smtClean="0"/>
          </a:p>
          <a:p>
            <a:pPr lvl="1"/>
            <a:r>
              <a:rPr lang="zh-CN" altLang="en-US" dirty="0"/>
              <a:t>训练过程</a:t>
            </a:r>
            <a:r>
              <a:rPr lang="zh-CN" altLang="en-US" dirty="0" smtClean="0"/>
              <a:t>中扔掉很多层也不会影响收敛，</a:t>
            </a:r>
            <a:r>
              <a:rPr lang="en-US" altLang="zh-CN" dirty="0" err="1" smtClean="0"/>
              <a:t>resnet</a:t>
            </a:r>
            <a:r>
              <a:rPr lang="zh-CN" altLang="en-US" dirty="0" smtClean="0"/>
              <a:t>网络具有较大的冗余性，网络的每一层都只提取了很少的特征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87886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77" y="1680699"/>
            <a:ext cx="5467288" cy="44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43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91" y="2109917"/>
            <a:ext cx="10775579" cy="224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88" y="2357071"/>
            <a:ext cx="10464312" cy="27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Advantages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参数少（每层输出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个特征图，</a:t>
            </a:r>
            <a:r>
              <a:rPr lang="en-US" altLang="zh-CN" dirty="0" smtClean="0"/>
              <a:t>k=12/32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计算</a:t>
            </a:r>
            <a:r>
              <a:rPr lang="zh-CN" altLang="en-US" dirty="0" smtClean="0"/>
              <a:t>少，特征重用程度高</a:t>
            </a:r>
            <a:endParaRPr lang="en-US" altLang="zh-CN" dirty="0" smtClean="0"/>
          </a:p>
          <a:p>
            <a:r>
              <a:rPr lang="zh-CN" altLang="en-US" dirty="0" smtClean="0"/>
              <a:t>训练容易</a:t>
            </a:r>
            <a:endParaRPr lang="en-US" altLang="zh-CN" dirty="0" smtClean="0"/>
          </a:p>
          <a:p>
            <a:pPr lvl="1"/>
            <a:r>
              <a:rPr lang="zh-CN" altLang="en-US" dirty="0"/>
              <a:t>每</a:t>
            </a:r>
            <a:r>
              <a:rPr lang="zh-CN" altLang="en-US" dirty="0" smtClean="0"/>
              <a:t>层都可以直接接触原始输入和</a:t>
            </a:r>
            <a:r>
              <a:rPr lang="en-US" altLang="zh-CN" dirty="0" smtClean="0"/>
              <a:t>loss function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implicit deep supervision</a:t>
            </a:r>
          </a:p>
          <a:p>
            <a:r>
              <a:rPr lang="zh-CN" altLang="en-US" dirty="0" smtClean="0"/>
              <a:t>抗过拟合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Dense connection</a:t>
            </a:r>
            <a:r>
              <a:rPr lang="zh-CN" altLang="en-US" dirty="0" smtClean="0"/>
              <a:t>有正则化作用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584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09" y="365125"/>
            <a:ext cx="9941168" cy="58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35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2293" y="3382718"/>
            <a:ext cx="7467600" cy="3076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31" y="572660"/>
            <a:ext cx="5538076" cy="27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1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748079"/>
            <a:ext cx="5114925" cy="5010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2829"/>
            <a:ext cx="55816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模型复杂度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37" y="1613449"/>
            <a:ext cx="76295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94" y="2333806"/>
            <a:ext cx="10453606" cy="33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36" y="696057"/>
            <a:ext cx="10466866" cy="53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6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4146"/>
            <a:ext cx="10405672" cy="398584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585212" y="3046046"/>
            <a:ext cx="677008" cy="5890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/>
          <p:cNvSpPr/>
          <p:nvPr/>
        </p:nvSpPr>
        <p:spPr>
          <a:xfrm>
            <a:off x="4659946" y="3680368"/>
            <a:ext cx="263770" cy="694592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 flipH="1">
            <a:off x="4791831" y="3680368"/>
            <a:ext cx="18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Parameter-free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 flipH="1">
            <a:off x="4791831" y="4027664"/>
            <a:ext cx="188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Parameterized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6345138" y="2330126"/>
            <a:ext cx="656493" cy="58908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1723334"/>
            <a:ext cx="33147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86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Gather operation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Parameter-free</a:t>
            </a:r>
          </a:p>
          <a:p>
            <a:pPr lvl="1"/>
            <a:r>
              <a:rPr lang="en-US" altLang="zh-CN" dirty="0" smtClean="0"/>
              <a:t>Average pooling : extent ratio = 2, 4, 8, global</a:t>
            </a:r>
          </a:p>
          <a:p>
            <a:r>
              <a:rPr lang="en-US" altLang="zh-CN" dirty="0" smtClean="0"/>
              <a:t>Parameterized</a:t>
            </a:r>
          </a:p>
          <a:p>
            <a:pPr lvl="1"/>
            <a:r>
              <a:rPr lang="en-US" altLang="zh-CN" dirty="0" err="1" smtClean="0"/>
              <a:t>Strided</a:t>
            </a:r>
            <a:r>
              <a:rPr lang="en-US" altLang="zh-CN" dirty="0" smtClean="0"/>
              <a:t> depth-wise convolution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extent ratio = 2, 4, 8, global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345" y="3620790"/>
            <a:ext cx="7519254" cy="2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4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385</Words>
  <Application>Microsoft Office PowerPoint</Application>
  <PresentationFormat>宽屏</PresentationFormat>
  <Paragraphs>54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Motivation</vt:lpstr>
      <vt:lpstr>Architecture</vt:lpstr>
      <vt:lpstr>PowerPoint 演示文稿</vt:lpstr>
      <vt:lpstr>模型复杂度</vt:lpstr>
      <vt:lpstr>Experiment</vt:lpstr>
      <vt:lpstr>PowerPoint 演示文稿</vt:lpstr>
      <vt:lpstr>Architecture</vt:lpstr>
      <vt:lpstr>Gather operation</vt:lpstr>
      <vt:lpstr>Experiment</vt:lpstr>
      <vt:lpstr>PowerPoint 演示文稿</vt:lpstr>
      <vt:lpstr>PowerPoint 演示文稿</vt:lpstr>
      <vt:lpstr>Motivation</vt:lpstr>
      <vt:lpstr>PowerPoint 演示文稿</vt:lpstr>
      <vt:lpstr>Attention module</vt:lpstr>
      <vt:lpstr>PowerPoint 演示文稿</vt:lpstr>
      <vt:lpstr>Experiment</vt:lpstr>
      <vt:lpstr>PowerPoint 演示文稿</vt:lpstr>
      <vt:lpstr>分析</vt:lpstr>
      <vt:lpstr>Architecture</vt:lpstr>
      <vt:lpstr>PowerPoint 演示文稿</vt:lpstr>
      <vt:lpstr>Experiment</vt:lpstr>
      <vt:lpstr>比较SENet和GENet</vt:lpstr>
      <vt:lpstr>分析</vt:lpstr>
      <vt:lpstr>PowerPoint 演示文稿</vt:lpstr>
      <vt:lpstr>PowerPoint 演示文稿</vt:lpstr>
      <vt:lpstr>Background</vt:lpstr>
      <vt:lpstr>Architecture</vt:lpstr>
      <vt:lpstr>PowerPoint 演示文稿</vt:lpstr>
      <vt:lpstr>Advantages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shaofei huang</dc:creator>
  <cp:lastModifiedBy>shaofei huang</cp:lastModifiedBy>
  <cp:revision>84</cp:revision>
  <dcterms:created xsi:type="dcterms:W3CDTF">2019-02-17T14:31:14Z</dcterms:created>
  <dcterms:modified xsi:type="dcterms:W3CDTF">2019-03-16T08:07:15Z</dcterms:modified>
</cp:coreProperties>
</file>