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639B3B-82B7-42C0-BA1E-640C36FC4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630504D-BA80-4840-891C-427B69AB0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ADCE143-61B8-4EED-A787-4E7EDCAC3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275-77FC-4922-BAD5-C8BEB58A31CC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0A589D-80E0-49FD-877F-B81B2AA41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8A76C9-8959-433D-AE7C-99CD204C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590-09B2-4280-BC39-9C71C48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7BF6E1-7BD7-4D72-9DC6-8D9B744EC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A2441F2-A93F-4AE4-8229-9D6017F0F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C7E231-12F6-41AA-8466-A52A7A871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275-77FC-4922-BAD5-C8BEB58A31CC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1B27EA-60C3-46A2-A7F3-73B0551AB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0743C1-9C9C-4D71-BFDC-DB860C678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590-09B2-4280-BC39-9C71C48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7AD006C-D073-403B-B87A-EB5B6F5A3D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3B9177A-239A-4206-9C1A-209DEB655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63FF92-5AE8-4857-84A7-BE05B7B23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275-77FC-4922-BAD5-C8BEB58A31CC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BB2E4A-F114-4556-9389-31379BFA7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625DE5-F3B4-486F-A40E-DE071BB68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590-09B2-4280-BC39-9C71C48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2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E3BEA0-763D-4E76-9CFF-540F032EF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7C8FAE-CBD2-40C5-AD1A-32CE0CD3A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8D346F-F8D8-4FF1-A22D-09D15FD43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275-77FC-4922-BAD5-C8BEB58A31CC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9129A0-9CE5-4F64-BCF7-4F3A8B526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F89586-6D19-45BA-AC6C-FB1E1690E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590-09B2-4280-BC39-9C71C48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8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F3C5B6-65B0-4173-BD21-24A516937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16C0C02-450C-47E5-98F7-0BD1F2429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99D753-4E10-42CD-98BD-488CEA0AE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275-77FC-4922-BAD5-C8BEB58A31CC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177FD7-4717-4436-A056-3725A8C97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299534-6DC1-4B38-A668-7035BD8D2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590-09B2-4280-BC39-9C71C48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9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98AF2A-B78E-4CF9-A9CD-1912D187A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02D602-BE28-45A6-9698-C0F12F437D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041D378-C149-47FC-9B37-C0AA272DD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8B44E40-28DF-41E4-89B1-9E3B78E50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275-77FC-4922-BAD5-C8BEB58A31CC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64FA4EF-3B45-4069-AA09-6C9875051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8956D79-2423-4E9B-A692-7D17E075B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590-09B2-4280-BC39-9C71C48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8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7549DA-0913-41D3-AE71-2C19591D4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31B2DCC-A9B1-4D0B-A773-D407ECA90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6E8356D-9CEA-4D94-BBFF-4D05E5639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47DF639-653B-4778-A190-CAF9005F6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6555965-DB05-465B-8311-A548580F43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1155453-D5AB-47F4-8361-B6A6DAEAF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275-77FC-4922-BAD5-C8BEB58A31CC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A7E2454-66D5-47FF-8DA7-41672F599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CE8D3BB-3B7A-411F-9429-187C14FFE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590-09B2-4280-BC39-9C71C48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5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931FB9-E0B1-49DE-9583-14C3462C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B4F0124-4971-4DF0-AD7A-D3D3E1A3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275-77FC-4922-BAD5-C8BEB58A31CC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8288430-441E-44E6-967E-642C16A3D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E3E6D3F-32D2-4305-BF23-206C0D9D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590-09B2-4280-BC39-9C71C48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5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CBE7B5A-BA0E-4870-BF50-F0F2DD89B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275-77FC-4922-BAD5-C8BEB58A31CC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7C7EBB9-82B0-4B0F-989A-14DFEC7A6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2B3C807-A30C-411F-87B1-ED1B1D82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590-09B2-4280-BC39-9C71C48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2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E541D5-C1D4-4ECC-A86A-0B91F263E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42C2E9-F400-4401-ABF8-500A28887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5D92E2A-B0BD-4E56-B580-1340208447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E7FD797-177A-461C-8F78-891EB0051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275-77FC-4922-BAD5-C8BEB58A31CC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1BBEFCA-8983-421D-A8DF-16E4137E8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BD5F96C-0B7A-4A4E-8CC3-B84CBAAA3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590-09B2-4280-BC39-9C71C48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7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A469FF-BCF8-4F66-9BBA-C1545C316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7B73FCD-D178-4CC2-ACC5-B19EAA5BA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1C18952-1E4E-4315-94DD-9C5A87ADA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A718307-05A5-4A37-B06F-B8A48C04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275-77FC-4922-BAD5-C8BEB58A31CC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7161E81-2B03-4119-A954-AC2169D32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5C5FC95-262D-419D-8C0D-EF537D209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1590-09B2-4280-BC39-9C71C48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4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E4ABE76-FEB9-4099-9273-06E392A93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48A6DF0-D6E5-435B-BDFC-A7326CD5F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AEA9390-7AEB-4C8C-9652-D7B015E7D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D3275-77FC-4922-BAD5-C8BEB58A31CC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E2ED1F-02C0-4BE5-81F9-5943E39DD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C15CF0-CEF5-4F54-A32D-D0DE5D447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41590-09B2-4280-BC39-9C71C48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5D753565-150D-4880-8C6C-9D04ADB03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04243" y="5824329"/>
            <a:ext cx="2090530" cy="884583"/>
          </a:xfrm>
        </p:spPr>
        <p:txBody>
          <a:bodyPr/>
          <a:lstStyle/>
          <a:p>
            <a:r>
              <a:rPr lang="en-US" altLang="zh-CN" dirty="0"/>
              <a:t>RLJ</a:t>
            </a:r>
          </a:p>
          <a:p>
            <a:r>
              <a:rPr lang="en-US" altLang="zh-CN" dirty="0"/>
              <a:t>20191215</a:t>
            </a:r>
            <a:endParaRPr 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2018752-DC6C-42EA-8943-DF49A2485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0316"/>
            <a:ext cx="12192000" cy="494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81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29BD54-50D6-4E12-B052-2714E2B8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571EF1-316E-4776-9F72-E04E3479B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29447C2-B420-42A1-ACB8-C073F1C5E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681037"/>
            <a:ext cx="81915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94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351263-D09B-40F1-AEE4-74F635011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5F61CC2-54F0-4382-B641-5DB78AF27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Semantic segmentation</a:t>
            </a:r>
          </a:p>
          <a:p>
            <a:pPr lvl="1"/>
            <a:r>
              <a:rPr lang="en-US" altLang="zh-CN" dirty="0"/>
              <a:t>Pixel wise classification</a:t>
            </a:r>
          </a:p>
          <a:p>
            <a:pPr lvl="1"/>
            <a:r>
              <a:rPr lang="en-US" altLang="zh-CN" dirty="0"/>
              <a:t>Independent</a:t>
            </a:r>
          </a:p>
          <a:p>
            <a:pPr lvl="1"/>
            <a:endParaRPr lang="en-US" dirty="0"/>
          </a:p>
          <a:p>
            <a:r>
              <a:rPr lang="en-US" altLang="zh-CN" dirty="0"/>
              <a:t>How to model the pixels correlation</a:t>
            </a:r>
            <a:r>
              <a:rPr lang="zh-CN" altLang="en-US" dirty="0"/>
              <a:t>？</a:t>
            </a:r>
            <a:endParaRPr lang="en-US" altLang="zh-CN" dirty="0"/>
          </a:p>
          <a:p>
            <a:pPr lvl="1"/>
            <a:r>
              <a:rPr lang="en-US" altLang="zh-CN" dirty="0"/>
              <a:t>CRF</a:t>
            </a:r>
          </a:p>
          <a:p>
            <a:pPr lvl="1"/>
            <a:r>
              <a:rPr lang="en-US" altLang="zh-CN" dirty="0"/>
              <a:t>Affinity</a:t>
            </a: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418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6946CA-6ADA-49F3-B506-90D65719E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paper</a:t>
            </a: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88A80122-944E-4863-986C-6D581CD0FB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9507" y="1690688"/>
            <a:ext cx="7477125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062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6D7541-BBE0-4FE6-BAFF-A5D43B7DE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Mutual Information</a:t>
            </a:r>
            <a:endParaRPr 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CFBB5FE8-4328-4938-B8DC-ADF9BEB4E5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97304"/>
            <a:ext cx="3467100" cy="82867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FE38424C-FDA9-4199-8650-DA9AF1A5E951}"/>
              </a:ext>
            </a:extLst>
          </p:cNvPr>
          <p:cNvSpPr txBox="1"/>
          <p:nvPr/>
        </p:nvSpPr>
        <p:spPr>
          <a:xfrm>
            <a:off x="738187" y="2844225"/>
            <a:ext cx="4538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H(X,Y) = H(X) + H(Y) - I(X,Y)</a:t>
            </a:r>
            <a:endParaRPr lang="en-US" sz="3200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A829F800-157B-413E-B46E-5D0F10195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87" y="4387341"/>
            <a:ext cx="6153150" cy="40957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350E4E9-97CB-4659-B1DF-BB0635D465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187" y="3548991"/>
            <a:ext cx="3667125" cy="6096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B3B6CB58-E85F-465C-9878-345A49A20A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8378" y="2125149"/>
            <a:ext cx="4724400" cy="81915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DF15144B-B752-41D0-8517-2426C5C0B8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92178" y="3106078"/>
            <a:ext cx="4800600" cy="885825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8FA058FC-C257-438F-9C07-F6CD3769B705}"/>
              </a:ext>
            </a:extLst>
          </p:cNvPr>
          <p:cNvSpPr txBox="1"/>
          <p:nvPr/>
        </p:nvSpPr>
        <p:spPr>
          <a:xfrm>
            <a:off x="838200" y="5098773"/>
            <a:ext cx="2629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Maximize the I</a:t>
            </a:r>
          </a:p>
        </p:txBody>
      </p:sp>
    </p:spTree>
    <p:extLst>
      <p:ext uri="{BB962C8B-B14F-4D97-AF65-F5344CB8AC3E}">
        <p14:creationId xmlns:p14="http://schemas.microsoft.com/office/powerpoint/2010/main" val="262760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690E8B-39FE-4E9E-B4CC-5DC645BE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</a:t>
            </a:r>
            <a:r>
              <a:rPr lang="en-US" altLang="zh-CN" dirty="0"/>
              <a:t>wer </a:t>
            </a:r>
            <a:r>
              <a:rPr lang="en-US" dirty="0"/>
              <a:t>bound of </a:t>
            </a:r>
            <a:r>
              <a:rPr lang="en-US" altLang="zh-CN" dirty="0"/>
              <a:t>I</a:t>
            </a:r>
            <a:r>
              <a:rPr lang="en-US" dirty="0"/>
              <a:t>	</a:t>
            </a: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C59C44B3-BF5D-47F1-BAD6-B982F39B09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5350" y="1822553"/>
            <a:ext cx="5200650" cy="81915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810027A-8028-4091-88FC-8877CE844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350" y="3835470"/>
            <a:ext cx="5610225" cy="127635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EDF7ED23-7DBB-4264-95FF-57633AF21472}"/>
              </a:ext>
            </a:extLst>
          </p:cNvPr>
          <p:cNvSpPr/>
          <p:nvPr/>
        </p:nvSpPr>
        <p:spPr>
          <a:xfrm>
            <a:off x="838200" y="2884455"/>
            <a:ext cx="10515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NimbusRomNo9L-Regu"/>
              </a:rPr>
              <a:t>“a normal distribution maximizes the entropy over all distributions with the same covariance”</a:t>
            </a:r>
            <a:endParaRPr lang="en-US" sz="24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64DB754-1AB8-46C1-9AF5-74D8F062C4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350" y="5916925"/>
            <a:ext cx="3933825" cy="714375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88518D48-0762-4600-BBED-78C7542B1849}"/>
              </a:ext>
            </a:extLst>
          </p:cNvPr>
          <p:cNvSpPr/>
          <p:nvPr/>
        </p:nvSpPr>
        <p:spPr>
          <a:xfrm>
            <a:off x="781051" y="5231838"/>
            <a:ext cx="10515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NimbusRomNo9L-Regu"/>
              </a:rPr>
              <a:t>ignore the constant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1101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4B4D30-0995-47CB-A2C3-7C05F48B7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approximation of posterior variance</a:t>
            </a: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C54FCCC5-3941-4AA4-A08E-30F695E51A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3933825" cy="71437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D4E59EC4-7045-442D-8C19-13AFA0968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112813"/>
            <a:ext cx="6791325" cy="1409700"/>
          </a:xfrm>
          <a:prstGeom prst="rect">
            <a:avLst/>
          </a:prstGeom>
        </p:spPr>
      </p:pic>
      <p:sp>
        <p:nvSpPr>
          <p:cNvPr id="6" name="箭头: 下 5">
            <a:extLst>
              <a:ext uri="{FF2B5EF4-FFF2-40B4-BE49-F238E27FC236}">
                <a16:creationId xmlns:a16="http://schemas.microsoft.com/office/drawing/2014/main" id="{7A4C045C-2876-4CDC-9512-B91E260F3D2C}"/>
              </a:ext>
            </a:extLst>
          </p:cNvPr>
          <p:cNvSpPr/>
          <p:nvPr/>
        </p:nvSpPr>
        <p:spPr>
          <a:xfrm>
            <a:off x="3985591" y="2367306"/>
            <a:ext cx="347870" cy="541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36E4329-10CD-47DC-8116-615B34D2F98E}"/>
              </a:ext>
            </a:extLst>
          </p:cNvPr>
          <p:cNvSpPr/>
          <p:nvPr/>
        </p:nvSpPr>
        <p:spPr>
          <a:xfrm>
            <a:off x="4544678" y="2488649"/>
            <a:ext cx="1551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approximation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1F62EA69-3FCD-4642-A426-0B440B353B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522513"/>
            <a:ext cx="8096250" cy="90487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6E1ABEA-7AAF-4157-9CF4-A112C6A77D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5112" y="5740539"/>
            <a:ext cx="536257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637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B677A3-14ED-46FA-8F79-7EC4D3999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details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6CB7EE-BCE0-4785-9BCE-BBBFA0551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 sampling</a:t>
            </a:r>
          </a:p>
          <a:p>
            <a:pPr lvl="1"/>
            <a:r>
              <a:rPr lang="en-US" dirty="0"/>
              <a:t>0.33GB to 2.97GB when “Kernel size”=3</a:t>
            </a:r>
          </a:p>
          <a:p>
            <a:endParaRPr lang="en-US" dirty="0"/>
          </a:p>
          <a:p>
            <a:r>
              <a:rPr lang="en-US" dirty="0"/>
              <a:t>Normalization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Underflow issue</a:t>
            </a:r>
          </a:p>
          <a:p>
            <a:endParaRPr lang="en-US" dirty="0"/>
          </a:p>
          <a:p>
            <a:r>
              <a:rPr lang="en-US" dirty="0"/>
              <a:t>Overall loss function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ECA3D2A-2887-47E5-8A26-E0C39C714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4955" y="2598152"/>
            <a:ext cx="3724275" cy="82867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ABA707D-5803-4C55-BE0E-2B5117F523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990"/>
          <a:stretch/>
        </p:blipFill>
        <p:spPr>
          <a:xfrm>
            <a:off x="4054955" y="3355322"/>
            <a:ext cx="5362575" cy="37342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105E732-560D-4CD3-96C2-EBED0409A4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4955" y="4119203"/>
            <a:ext cx="3724275" cy="73342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0B30695-CB95-4036-A4F6-1A10A3760B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8309" y="5090933"/>
            <a:ext cx="7210425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666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29BD54-50D6-4E12-B052-2714E2B8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571EF1-316E-4776-9F72-E04E3479B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85E2352-862D-4A3C-8E86-CCB93AACA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043" y="1825625"/>
            <a:ext cx="105156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388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29BD54-50D6-4E12-B052-2714E2B8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571EF1-316E-4776-9F72-E04E3479B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25801A7-7CDF-42CA-B1AD-DFE6DF49F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62" y="1690688"/>
            <a:ext cx="1027747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387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99</Words>
  <Application>Microsoft Office PowerPoint</Application>
  <PresentationFormat>宽屏</PresentationFormat>
  <Paragraphs>31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NimbusRomNo9L-Regu</vt:lpstr>
      <vt:lpstr>Arial</vt:lpstr>
      <vt:lpstr>Calibri</vt:lpstr>
      <vt:lpstr>Calibri Light</vt:lpstr>
      <vt:lpstr>Office 主题​​</vt:lpstr>
      <vt:lpstr>PowerPoint 演示文稿</vt:lpstr>
      <vt:lpstr>Background</vt:lpstr>
      <vt:lpstr>This paper</vt:lpstr>
      <vt:lpstr>Mutual Information</vt:lpstr>
      <vt:lpstr>Lower bound of I </vt:lpstr>
      <vt:lpstr>An approximation of posterior variance</vt:lpstr>
      <vt:lpstr>Implementation details</vt:lpstr>
      <vt:lpstr>Experiments</vt:lpstr>
      <vt:lpstr>Experiments</vt:lpstr>
      <vt:lpstr>Experiments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Zhang Yisu</dc:creator>
  <cp:lastModifiedBy>Zhang Yisu</cp:lastModifiedBy>
  <cp:revision>3</cp:revision>
  <dcterms:created xsi:type="dcterms:W3CDTF">2019-12-15T03:38:40Z</dcterms:created>
  <dcterms:modified xsi:type="dcterms:W3CDTF">2019-12-15T04:06:27Z</dcterms:modified>
</cp:coreProperties>
</file>