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5"/>
  </p:normalViewPr>
  <p:slideViewPr>
    <p:cSldViewPr snapToGrid="0" snapToObjects="1">
      <p:cViewPr varScale="1">
        <p:scale>
          <a:sx n="93" d="100"/>
          <a:sy n="93" d="100"/>
        </p:scale>
        <p:origin x="71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1BD10-14A6-4447-BFC4-BA485AF6EFE3}" type="datetimeFigureOut">
              <a:rPr kumimoji="1" lang="zh-CN" altLang="en-US" smtClean="0"/>
              <a:t>2019/12/2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7ACFB-A2CC-BD4C-8310-1758CB9AE4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961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060B3B-1CD0-204C-9C69-0151B8B40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F4770B-DF02-8647-AD93-AD18C0813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09DD74-AAC7-C248-A1E4-664FDE2C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E2F5-7095-B749-8045-735CED46331F}" type="datetime1">
              <a:rPr kumimoji="1" lang="zh-CN" altLang="en-US" smtClean="0"/>
              <a:t>2019/12/2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B5F4E4-73A7-8D4D-ABF3-0F2414DB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745445-5001-2448-BF29-AF8EF186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5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631C84-8CF5-E341-8A8C-7BDFB662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C2714B-2370-0A4D-B157-C23F2C652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323010-4AB8-D240-84A8-36D259F5C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2F7E-5276-374D-B1EC-CB8702A7B0A8}" type="datetime1">
              <a:rPr kumimoji="1" lang="zh-CN" altLang="en-US" smtClean="0"/>
              <a:t>2019/12/2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9BD63C-C639-BF4E-9B84-2DE0B3F8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67D0F6-F1FA-E548-B716-E08DEED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443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759888A-4E86-7E4E-BB0F-273196522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6DEA13-F1E2-B942-AD7F-BE5B6C16F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BB05A3-829E-3B4C-9E91-A8AEF41F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F820-5ADA-474E-925B-0DBD651BE6FE}" type="datetime1">
              <a:rPr kumimoji="1" lang="zh-CN" altLang="en-US" smtClean="0"/>
              <a:t>2019/12/2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CC2920-15E4-5641-89F1-23539E74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50655E-CD58-B140-96B0-A3949CC7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332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06501-7260-AF4D-AB83-11745485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EE7BCC-87B8-4447-B7A7-A26C46E07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34CFAD-97C9-AD48-A739-B74DC70B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96B0-17AD-A64C-8B3D-D0CFB7F7EF27}" type="datetime1">
              <a:rPr kumimoji="1" lang="zh-CN" altLang="en-US" smtClean="0"/>
              <a:t>2019/12/2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2F1528-8217-7A44-95B3-38E32ED5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4E6CAD-91AD-5845-887A-D03E0312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806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2B624-2144-C444-908E-52547416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65045F-5AA5-5A4B-84A9-C18D15272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4ED4FD-570F-A849-B569-4A5192E8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0EDF-4233-DA45-9A09-144A46BD023E}" type="datetime1">
              <a:rPr kumimoji="1" lang="zh-CN" altLang="en-US" smtClean="0"/>
              <a:t>2019/12/2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9ABAB9-4644-EC42-8C4C-DCC361C3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59FCB8-0E0C-CE40-8E89-58978363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88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24B178-B867-A54E-B222-12D95C9F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562A58-32B4-D145-B019-8486842C1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B79C11D-11C4-AB49-8F1C-E53AE3F53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7F5DD3-0D6D-D04D-8EB5-515A4890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7F29-7BB5-EA44-984D-C87384DB1C95}" type="datetime1">
              <a:rPr kumimoji="1" lang="zh-CN" altLang="en-US" smtClean="0"/>
              <a:t>2019/12/2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26AF83-4C7F-104C-BA78-9A6DB2EB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84EBD7-E881-CE4F-A794-D2513BCD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938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DDA7CC-022C-9A44-BE44-F34507AA5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54B0F2-CD5D-0C4E-8882-0113E8F7E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ADFDF9-5F6F-8145-B416-75955F34F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78E1EA1-101F-6D4A-8338-826BE3105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F6E3C3F-F2DE-FB49-A529-E807F4C5A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AC0C16A-BFDB-7541-BD3C-B059EF5F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7572-2916-664B-8729-ADD8C65908B9}" type="datetime1">
              <a:rPr kumimoji="1" lang="zh-CN" altLang="en-US" smtClean="0"/>
              <a:t>2019/12/2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9343666-A030-D845-BB02-47E3B8FA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45A507-144F-2C43-922D-5054A5CF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065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21EFC-AC11-A948-A41C-D9B2B13E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5F4FCD3-91C5-FF4D-9D24-C46867E63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F1D4-5928-D240-9FC0-C98F356D13D3}" type="datetime1">
              <a:rPr kumimoji="1" lang="zh-CN" altLang="en-US" smtClean="0"/>
              <a:t>2019/12/2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74BA0B-1354-2641-A087-177C4872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63C0EFC-B96F-5742-AE64-A7551848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028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74297A-0CA3-AA46-8EF3-F8E0629E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50C1-23FB-F540-B5C3-4B279E32C7A8}" type="datetime1">
              <a:rPr kumimoji="1" lang="zh-CN" altLang="en-US" smtClean="0"/>
              <a:t>2019/12/2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495098-0EDA-CA43-8D39-849489BB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E6F764-97A1-7D44-A8DF-5D99298F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62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9BEED-683A-9C4A-AD9E-AF36CF957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D75377-2752-CF4E-8C8D-8F1F8B707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83B326-CE20-1548-A6E4-0131492DB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3C4790-F88B-EE42-8171-0D0A284ED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0F8-C055-2C47-A649-F7AF008E3153}" type="datetime1">
              <a:rPr kumimoji="1" lang="zh-CN" altLang="en-US" smtClean="0"/>
              <a:t>2019/12/2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17249F-5BE3-8A42-851C-3B8A4762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1842E7-959C-9146-9EDF-8CFF9E6C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650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2499F5-7180-2B4C-8C17-7E1409EC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D2E02F5-714C-1344-9D9B-54B6FF77B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55E89C-CF4D-6B4B-8035-692B0E469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C15BEB-216E-3347-987F-409E4262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464-6B66-A842-9978-3D5C6F3AC576}" type="datetime1">
              <a:rPr kumimoji="1" lang="zh-CN" altLang="en-US" smtClean="0"/>
              <a:t>2019/12/2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DC00E4-6941-1549-B8BE-91C35B14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15AD4D-1F42-574B-89A2-571C9BC6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277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D6961D9-E4F3-8A45-8814-CB5BBF12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E87B15-0DD3-C243-AB5E-C07D19C3B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1C58AA-414A-024D-A7AF-D5122D567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42976-2488-F244-99C8-A6AD82EA5943}" type="datetime1">
              <a:rPr kumimoji="1" lang="zh-CN" altLang="en-US" smtClean="0"/>
              <a:t>2019/12/2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5A0E37-E6A7-A04F-9BF1-C8FB3769F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7A42B1-819E-6943-ABC0-3B7DCFFF2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615E5-5108-C748-B1DA-C6D10EC78B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819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C4D08031-364A-F64E-99C5-8A2C898D1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6592" y="5096256"/>
            <a:ext cx="2743200" cy="1243584"/>
          </a:xfrm>
        </p:spPr>
        <p:txBody>
          <a:bodyPr>
            <a:normAutofit lnSpcReduction="10000"/>
          </a:bodyPr>
          <a:lstStyle/>
          <a:p>
            <a:r>
              <a:rPr lang="en" altLang="zh-CN"/>
              <a:t>NAACL-18</a:t>
            </a:r>
          </a:p>
          <a:p>
            <a:r>
              <a:rPr kumimoji="1" lang="en-US" altLang="zh-CN"/>
              <a:t>RLJ</a:t>
            </a:r>
            <a:endParaRPr kumimoji="1" lang="en-US" altLang="zh-CN" dirty="0"/>
          </a:p>
          <a:p>
            <a:r>
              <a:rPr kumimoji="1" lang="en-US" altLang="zh-CN" dirty="0"/>
              <a:t>20191202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D0B247-332C-0F43-970F-5328C6B4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294" y="1239520"/>
            <a:ext cx="9519412" cy="362834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E798DB-D696-1048-8DA9-6AF64AB6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94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953957-DC97-284A-A85F-E6B85824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A5E1C-7C2E-0641-84C8-25728FEEB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探索</a:t>
            </a:r>
            <a:r>
              <a:rPr lang="en" altLang="zh-CN" dirty="0"/>
              <a:t>grounded sentence representations</a:t>
            </a:r>
          </a:p>
          <a:p>
            <a:r>
              <a:rPr kumimoji="1" lang="en-US" altLang="zh-CN" dirty="0"/>
              <a:t>Generic</a:t>
            </a:r>
            <a:r>
              <a:rPr kumimoji="1" lang="zh-CN" altLang="en-US" dirty="0"/>
              <a:t> </a:t>
            </a:r>
            <a:r>
              <a:rPr lang="en" altLang="zh-CN" dirty="0"/>
              <a:t>representations of sentence</a:t>
            </a:r>
          </a:p>
          <a:p>
            <a:r>
              <a:rPr lang="en" altLang="zh-CN" dirty="0"/>
              <a:t>can be "plugged into"</a:t>
            </a:r>
            <a:r>
              <a:rPr lang="zh-CN" altLang="en-US" dirty="0"/>
              <a:t> </a:t>
            </a:r>
            <a:r>
              <a:rPr lang="en" altLang="zh-CN" dirty="0"/>
              <a:t>any kind of system or pipeline</a:t>
            </a:r>
          </a:p>
          <a:p>
            <a:endParaRPr kumimoji="1" lang="en" altLang="zh-CN" dirty="0"/>
          </a:p>
          <a:p>
            <a:r>
              <a:rPr kumimoji="1" lang="en" altLang="zh-CN" dirty="0"/>
              <a:t>Tasks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r>
              <a:rPr kumimoji="1" lang="en-US" altLang="zh-CN" dirty="0"/>
              <a:t>Cap2Img</a:t>
            </a:r>
          </a:p>
          <a:p>
            <a:r>
              <a:rPr kumimoji="1" lang="en-US" altLang="zh-CN" dirty="0"/>
              <a:t>Cap2Cap</a:t>
            </a:r>
          </a:p>
          <a:p>
            <a:r>
              <a:rPr kumimoji="1" lang="en-US" altLang="zh-CN" dirty="0"/>
              <a:t>Cap2Both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C27479-1DBA-2747-A1B4-55FACD96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456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D8AC0F-4508-B24E-BCFD-93A54222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Framework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0E33153-0F76-6445-9CC4-2575363C1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959" y="1825625"/>
            <a:ext cx="9812082" cy="4351338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5C69CD7-E5D4-774A-917D-6C9D78C2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793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F954C-A9AF-CC4F-9172-F312BB84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Cap2Img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0B3414C-6B3D-4F4C-8843-CFC925901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76508"/>
            <a:ext cx="4292600" cy="1206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2D3D9E-0202-8340-9E97-B107E15C9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2044"/>
            <a:ext cx="2654300" cy="635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B664FB-8B3B-DB42-827E-E23C90823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38" y="3527044"/>
            <a:ext cx="6108700" cy="2603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10B97-F47C-4744-9337-1C5C29F1B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776" y="5019040"/>
            <a:ext cx="2540000" cy="96520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F6A1066-37BA-0C40-B512-4F53C77F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935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56D02-2FCA-6D4A-9336-255AB3E4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Cap2Cap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0A2AB5-3E5A-9249-820F-C7F4DEF65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381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Seq2Seq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Cap2Both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1194D8A-B763-1545-AB84-4FD2856B4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016" y="2298700"/>
            <a:ext cx="4978400" cy="11303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0C0DF0-CF52-464F-B544-D0286086C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016" y="3429000"/>
            <a:ext cx="6045200" cy="10541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914C7FF-B67F-854E-BF2F-3D35F4001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016" y="5462683"/>
            <a:ext cx="4102100" cy="698500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B28E95-4B86-FA4D-900B-977DFC1C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264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442C5C-B1C1-F146-84F0-8D0D9066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Implementation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details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0B604E-E38D-C743-B598-5C308BFFB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Word</a:t>
            </a:r>
            <a:r>
              <a:rPr kumimoji="1" lang="zh-CN" altLang="en-US" dirty="0"/>
              <a:t> </a:t>
            </a:r>
            <a:r>
              <a:rPr kumimoji="1" lang="en-US" altLang="zh-CN" dirty="0"/>
              <a:t>embedding</a:t>
            </a:r>
            <a:r>
              <a:rPr kumimoji="1" lang="zh-CN" altLang="en-US" dirty="0"/>
              <a:t>：</a:t>
            </a:r>
            <a:r>
              <a:rPr lang="en" altLang="zh-CN" dirty="0"/>
              <a:t>300-dimensional </a:t>
            </a:r>
            <a:r>
              <a:rPr lang="en" altLang="zh-CN" dirty="0" err="1"/>
              <a:t>GloVe</a:t>
            </a:r>
            <a:r>
              <a:rPr lang="zh-CN" altLang="en-US" dirty="0"/>
              <a:t> </a:t>
            </a:r>
            <a:r>
              <a:rPr lang="en" altLang="zh-CN" dirty="0"/>
              <a:t>trained on </a:t>
            </a:r>
            <a:r>
              <a:rPr lang="en" altLang="zh-CN" dirty="0" err="1"/>
              <a:t>WebCrawl</a:t>
            </a:r>
            <a:endParaRPr lang="en" altLang="zh-CN" dirty="0"/>
          </a:p>
          <a:p>
            <a:r>
              <a:rPr kumimoji="1" lang="en" altLang="zh-CN" dirty="0"/>
              <a:t>Adam</a:t>
            </a:r>
          </a:p>
          <a:p>
            <a:r>
              <a:rPr kumimoji="1" lang="en-US" altLang="zh-CN" dirty="0"/>
              <a:t>1024-</a:t>
            </a:r>
            <a:r>
              <a:rPr kumimoji="1" lang="en" altLang="zh-CN" dirty="0"/>
              <a:t>d</a:t>
            </a:r>
            <a:r>
              <a:rPr kumimoji="1" lang="zh-CN" altLang="en-US" dirty="0"/>
              <a:t> </a:t>
            </a:r>
            <a:r>
              <a:rPr kumimoji="1" lang="en-US" altLang="zh-CN" dirty="0"/>
              <a:t>LSTM</a:t>
            </a:r>
          </a:p>
          <a:p>
            <a:r>
              <a:rPr lang="en" altLang="zh-CN" dirty="0"/>
              <a:t>network was initialized with orthogonal matrices for the recurrent layers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27E3F3-8E25-DB4B-9614-1870DA86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968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9170B1-B6D7-334F-AB42-2CE22F69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Experiments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874AB2A-48C3-0646-8F4D-117548BC7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2056"/>
            <a:ext cx="8419692" cy="5385943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0DC9C54-D51B-B64F-9A6D-C527243B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15E5-5108-C748-B1DA-C6D10EC78BA8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9388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66</Words>
  <Application>Microsoft Office PowerPoint</Application>
  <PresentationFormat>宽屏</PresentationFormat>
  <Paragraphs>35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演示文稿</vt:lpstr>
      <vt:lpstr>Motivation</vt:lpstr>
      <vt:lpstr>Framework</vt:lpstr>
      <vt:lpstr>Cap2Img</vt:lpstr>
      <vt:lpstr>Cap2Cap</vt:lpstr>
      <vt:lpstr>Implementation details</vt:lpstr>
      <vt:lpstr>Experiments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rgh</cp:lastModifiedBy>
  <cp:revision>3</cp:revision>
  <dcterms:created xsi:type="dcterms:W3CDTF">2019-12-02T08:52:06Z</dcterms:created>
  <dcterms:modified xsi:type="dcterms:W3CDTF">2019-12-02T13:20:43Z</dcterms:modified>
</cp:coreProperties>
</file>