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00F48-DA4D-EF4B-8801-34C7646BF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3248F88-142D-8146-BB74-7C11ECD2F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978561-923E-9848-AC77-C0EBA50C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B15-1A02-5C42-BA17-D777DCDC5DD0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854841-CF96-1845-BC66-6421E05E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961587-B9D4-A941-BE37-EEA51091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232C-FC92-D145-A43A-544FE850E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123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2AE88-6CE0-8E4A-8753-26D57496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B5AE1C-AD64-9041-B17C-26581F9A7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357D47-7434-774C-A264-F7E3EC04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B15-1A02-5C42-BA17-D777DCDC5DD0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3CFFB8-B995-8142-B0A8-45C9A274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74B9A8-A8F6-CF42-92F9-9610C71D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232C-FC92-D145-A43A-544FE850E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98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0B0E874-BE34-CA40-A669-5F704FBB0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59691E-944C-E140-9C42-5FA85EEB5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A28752-0E43-8747-A2F0-83CCF634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B15-1A02-5C42-BA17-D777DCDC5DD0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DDF19F-6A4E-F741-B027-6033B7F5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FF8CA1-75B9-4640-85B1-F7402208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232C-FC92-D145-A43A-544FE850E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792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FB87FB-25A3-D541-892A-CE4E6E58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3380DD-077A-FC4C-828F-9E67F90D4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218156-882B-CD46-869C-F5509944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B15-1A02-5C42-BA17-D777DCDC5DD0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376D05-876C-8748-AC93-A1E1028D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F169B0-073F-9F4B-9497-0158C51F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232C-FC92-D145-A43A-544FE850E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354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031ABE-14EB-1D46-807D-0037B098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5CAB69-305F-174B-94FC-C1D2C8563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D1B30B-A7EA-7D46-BA39-B0873F91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B15-1A02-5C42-BA17-D777DCDC5DD0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076DEC-029C-BB47-B695-B032D44B4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FEC075-82C0-C641-8373-774FBE91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232C-FC92-D145-A43A-544FE850E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359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1E682-9E52-D34B-A3C6-7D6A80D81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5A0705-0CBB-6048-907D-D0A94A5F7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C56604-FD16-C148-9A26-7ECDB468D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3CC851-0358-D849-BEC9-EBB5485B3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B15-1A02-5C42-BA17-D777DCDC5DD0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DDC621-7D98-A341-AE10-FD2F2D94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369E59-E0B9-2247-8E0E-719707BA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232C-FC92-D145-A43A-544FE850E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766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D2B06-5AE7-634A-B239-C3FC2E01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8F546D-9991-494D-AC66-8E143B9C3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71A0FE4-6011-B248-AA02-A5742DE4F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30A77C-7344-D442-B045-934E16FA1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AC083FD-8578-F24C-8D3D-C7314E133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EF07D5-4EBA-E44F-AEC1-75E9A590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B15-1A02-5C42-BA17-D777DCDC5DD0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D5F1AB7-53EE-8749-BEEA-325C8F38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1ECBDD-5826-9C48-B6A9-BA6261F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232C-FC92-D145-A43A-544FE850E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750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C90A7-325F-EA42-B44F-AD26E800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002A1A4-9C44-6F43-B003-8B516722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B15-1A02-5C42-BA17-D777DCDC5DD0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53DB62-8DF5-DE41-8206-A6ABD618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694DA4-5B54-F842-A0EC-228BE5E9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232C-FC92-D145-A43A-544FE850E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520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3C4602B-400E-4D41-B879-A296546E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B15-1A02-5C42-BA17-D777DCDC5DD0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F1863B-49CD-5C40-9E3C-AD02A4CDF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6A6C4A-25D0-4544-9EF9-7062C0AA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232C-FC92-D145-A43A-544FE850E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664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A7061-B783-6849-8170-AEA8093C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FC87C3-6A21-D84B-8516-5903D8681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DCEF36-1F80-5E46-A630-B9D24A36F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64EED8-C6D7-6E45-BD51-64B38D51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B15-1A02-5C42-BA17-D777DCDC5DD0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4608EB-5F10-6A4E-9F5C-8EF60195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3946C7-110A-1A49-BB48-066960F3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232C-FC92-D145-A43A-544FE850E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09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62A7EB-565C-CC4C-A067-340D3242B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D2703D4-9260-C445-B110-4123FB117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1A97C0-FED7-6742-BDF8-F0A0C21E0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7BE932-31D6-1E4C-850D-BFB61448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B15-1A02-5C42-BA17-D777DCDC5DD0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4AF409-E8A2-E74C-AEA8-17D4AA92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19A708-4C46-0948-A18D-CB7C116E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232C-FC92-D145-A43A-544FE850E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919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6F72CDE-C67C-BB44-9E45-71BE727C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5A2B85-681E-7B40-91BC-9B9761CCD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90535B-F282-FB40-A651-525BA03D5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AFB15-1A02-5C42-BA17-D777DCDC5DD0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DEDFE2-C076-1549-8F60-E0954D977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91A080-F4E9-7941-946C-99DB883A3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232C-FC92-D145-A43A-544FE850E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050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6430DC0-CDD6-4E45-A76B-F77B80697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606697"/>
            <a:ext cx="11493500" cy="2794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0F0DC9-DAB3-B04B-B4F9-36CB4B7B6D7B}"/>
              </a:ext>
            </a:extLst>
          </p:cNvPr>
          <p:cNvSpPr txBox="1"/>
          <p:nvPr/>
        </p:nvSpPr>
        <p:spPr>
          <a:xfrm>
            <a:off x="8495414" y="4710224"/>
            <a:ext cx="147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ACM</a:t>
            </a:r>
            <a:r>
              <a:rPr kumimoji="1" lang="zh-CN" altLang="en-US" dirty="0"/>
              <a:t> </a:t>
            </a:r>
            <a:r>
              <a:rPr kumimoji="1" lang="en-US" altLang="zh-CN" dirty="0"/>
              <a:t>MM</a:t>
            </a:r>
            <a:r>
              <a:rPr kumimoji="1" lang="zh-CN" altLang="en-US" dirty="0"/>
              <a:t> </a:t>
            </a:r>
            <a:r>
              <a:rPr kumimoji="1" lang="en-US" altLang="zh-CN" dirty="0"/>
              <a:t>19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010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55D57D1-61BD-5747-B0F0-E6DA1C615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13" y="748040"/>
            <a:ext cx="5519109" cy="536191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8E8A91-D106-C949-8E13-7E5D11D6B51E}"/>
              </a:ext>
            </a:extLst>
          </p:cNvPr>
          <p:cNvSpPr txBox="1"/>
          <p:nvPr/>
        </p:nvSpPr>
        <p:spPr>
          <a:xfrm>
            <a:off x="5964865" y="486808"/>
            <a:ext cx="5794744" cy="545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Task: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Video</a:t>
            </a:r>
            <a:r>
              <a:rPr kumimoji="1" lang="zh-CN" altLang="en-US" dirty="0"/>
              <a:t> </a:t>
            </a:r>
            <a:r>
              <a:rPr kumimoji="1" lang="en-US" altLang="zh-CN" dirty="0"/>
              <a:t>moment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localization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涉及</a:t>
            </a:r>
            <a:r>
              <a:rPr kumimoji="1" lang="en-US" altLang="zh-CN" dirty="0"/>
              <a:t>A</a:t>
            </a:r>
            <a:r>
              <a:rPr kumimoji="1" lang="zh-CN" altLang="en-US" dirty="0"/>
              <a:t>和</a:t>
            </a:r>
            <a:r>
              <a:rPr kumimoji="1" lang="en-US" altLang="zh-CN" dirty="0"/>
              <a:t>B</a:t>
            </a:r>
            <a:r>
              <a:rPr kumimoji="1" lang="zh-CN" altLang="en-US" dirty="0"/>
              <a:t>两个事件，由</a:t>
            </a:r>
            <a:r>
              <a:rPr kumimoji="1" lang="en-US" altLang="zh-CN" dirty="0"/>
              <a:t>before,</a:t>
            </a:r>
            <a:r>
              <a:rPr kumimoji="1" lang="zh-CN" altLang="en-US" dirty="0"/>
              <a:t> </a:t>
            </a:r>
            <a:r>
              <a:rPr kumimoji="1" lang="en-US" altLang="zh-CN" dirty="0"/>
              <a:t>after,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then</a:t>
            </a:r>
            <a:r>
              <a:rPr kumimoji="1" lang="zh-CN" altLang="en-US" dirty="0"/>
              <a:t>连接</a:t>
            </a:r>
            <a:endParaRPr kumimoji="1"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Motivation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temporal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dependencies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reasoning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between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events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fully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consider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Contribution: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propose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novel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Temporal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Compositional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Network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form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ensemble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SOTA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TEMPO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dataset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480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BD11E3E-0FF6-9B4E-8CB1-7C1254A83187}"/>
              </a:ext>
            </a:extLst>
          </p:cNvPr>
          <p:cNvSpPr txBox="1"/>
          <p:nvPr/>
        </p:nvSpPr>
        <p:spPr>
          <a:xfrm>
            <a:off x="701749" y="425302"/>
            <a:ext cx="394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MODEL – Tree Attention Network</a:t>
            </a:r>
            <a:endParaRPr kumimoji="1"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90AC790-983E-CC4D-A06C-407F8D1D4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10" y="1137683"/>
            <a:ext cx="7039468" cy="50185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00BB386-1C65-884F-9007-1D4CD8201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829" y="2064783"/>
            <a:ext cx="3441700" cy="431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DFB134-0336-1845-ABD6-7DB25CEC6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829" y="2726217"/>
            <a:ext cx="33655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8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97C0471-CE6D-9644-91FE-8088892EEBDC}"/>
              </a:ext>
            </a:extLst>
          </p:cNvPr>
          <p:cNvSpPr txBox="1"/>
          <p:nvPr/>
        </p:nvSpPr>
        <p:spPr>
          <a:xfrm>
            <a:off x="701749" y="425302"/>
            <a:ext cx="394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MODEL – Tree Localization Module</a:t>
            </a:r>
            <a:endParaRPr kumimoji="1"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50013B-AAA6-CA49-819C-D60D35FB5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0478"/>
            <a:ext cx="5203147" cy="65370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30FD67E-2FB9-E44E-B30A-BC8392684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53" y="2015756"/>
            <a:ext cx="4937295" cy="28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4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F408CDC-1E03-9044-9DA2-5278545CF047}"/>
              </a:ext>
            </a:extLst>
          </p:cNvPr>
          <p:cNvSpPr txBox="1"/>
          <p:nvPr/>
        </p:nvSpPr>
        <p:spPr>
          <a:xfrm>
            <a:off x="701749" y="839975"/>
            <a:ext cx="451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MODEL – Temporal Relationship Module</a:t>
            </a:r>
            <a:endParaRPr kumimoji="1"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513BCF-2FCC-E041-BD97-1A4B2934C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648" y="359452"/>
            <a:ext cx="6783572" cy="64985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6491FBF-9558-EF4A-9277-A43C41C44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186" y="1363573"/>
            <a:ext cx="2635102" cy="60098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924345F-5CDE-6540-A8CB-D7CE3DF681BA}"/>
              </a:ext>
            </a:extLst>
          </p:cNvPr>
          <p:cNvSpPr txBox="1"/>
          <p:nvPr/>
        </p:nvSpPr>
        <p:spPr>
          <a:xfrm>
            <a:off x="697318" y="2682949"/>
            <a:ext cx="451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Loss Function</a:t>
            </a:r>
            <a:endParaRPr kumimoji="1" lang="zh-CN" altLang="en-US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244A49-A573-3847-896E-63B9B4E0F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10" y="3438203"/>
            <a:ext cx="4232938" cy="189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4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0985FDF-B5F5-FF43-92A9-D421B0040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43" y="776178"/>
            <a:ext cx="10379113" cy="49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9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4C2213A-DD91-8B42-BF34-9BF16AD76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74" y="0"/>
            <a:ext cx="8031126" cy="24347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7199AA9-4DC9-6D46-A019-0CCFC2D8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74" y="2583579"/>
            <a:ext cx="8031126" cy="250562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2CC6292-13CA-2E49-9CCB-B10A69FD8BD3}"/>
              </a:ext>
            </a:extLst>
          </p:cNvPr>
          <p:cNvSpPr txBox="1"/>
          <p:nvPr/>
        </p:nvSpPr>
        <p:spPr>
          <a:xfrm>
            <a:off x="499730" y="5816009"/>
            <a:ext cx="1020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Main Contribution: </a:t>
            </a:r>
            <a:r>
              <a:rPr kumimoji="1" lang="zh-CN" altLang="en-US" dirty="0"/>
              <a:t>将</a:t>
            </a:r>
            <a:r>
              <a:rPr kumimoji="1" lang="en-US" altLang="zh-CN" dirty="0"/>
              <a:t>modular</a:t>
            </a:r>
            <a:r>
              <a:rPr kumimoji="1" lang="zh-CN" altLang="en-US" dirty="0"/>
              <a:t>的思想应用在了</a:t>
            </a:r>
            <a:r>
              <a:rPr kumimoji="1" lang="en-US" altLang="zh-CN" dirty="0"/>
              <a:t>Video</a:t>
            </a:r>
            <a:r>
              <a:rPr kumimoji="1" lang="zh-CN" altLang="en-US" dirty="0"/>
              <a:t> </a:t>
            </a:r>
            <a:r>
              <a:rPr kumimoji="1" lang="en-US" altLang="zh-CN" dirty="0"/>
              <a:t>Segment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Localization</a:t>
            </a:r>
            <a:r>
              <a:rPr kumimoji="1" lang="zh-CN" altLang="en-US" dirty="0"/>
              <a:t>上</a:t>
            </a:r>
          </a:p>
        </p:txBody>
      </p:sp>
    </p:spTree>
    <p:extLst>
      <p:ext uri="{BB962C8B-B14F-4D97-AF65-F5344CB8AC3E}">
        <p14:creationId xmlns:p14="http://schemas.microsoft.com/office/powerpoint/2010/main" val="2228292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88</Words>
  <Application>Microsoft Macintosh PowerPoint</Application>
  <PresentationFormat>宽屏</PresentationFormat>
  <Paragraphs>17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bcbcd983</dc:creator>
  <cp:lastModifiedBy>bcbcd983</cp:lastModifiedBy>
  <cp:revision>6</cp:revision>
  <dcterms:created xsi:type="dcterms:W3CDTF">2020-03-15T10:00:07Z</dcterms:created>
  <dcterms:modified xsi:type="dcterms:W3CDTF">2020-03-15T11:44:05Z</dcterms:modified>
</cp:coreProperties>
</file>