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4C99E-16B0-4FB1-8CAE-BF430D8A9445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7A62-2D55-4713-B4AF-57AA2A8CC7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25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118FE7-259B-4AEC-93C6-2E28F145D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7FFCA1B-30C9-47F3-B126-701D29D11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9AD2FF-4E89-4016-B1BB-CF947AAC1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926B92-9634-4B3B-A503-2DEC132A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BBA92E-A4AE-4AA0-905A-EDCBFA98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17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E16BEF-B5CD-4F1F-801C-9FC5612B3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43988D2-6F37-4ABD-B65F-DE52DA7FA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0FE1A5-4227-4978-9C6E-EC3D52C3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A1A3AF-C2F6-4059-8167-463E7C48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7A331C-6A3D-482A-8866-E66FB9D3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63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0A0D69E-B260-4423-8405-698E9625F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AA7E353-563D-40DD-BC2D-5E74AD87F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592674-4D23-4997-AFA7-BEB3CCF4F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9EABCA-CC10-4A90-A6DE-D650D076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9A2182-25DF-4007-BBE3-4B1A2BC1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31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5DCF49-9305-47B2-A98D-196891742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9EDE7F-44FB-4EE2-AC93-1DCD95963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020155-FD53-430F-8B9D-4AEEB13DC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9CA0B8-E843-42D8-B443-449EE3FC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E18ADE-0006-4A65-8254-485D4BB26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698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690A7-BBA9-40B6-B11D-9CB07E2D6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21D3517-1CFF-42DD-B58D-071461F0F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405024-87DC-48BB-816D-607B7DD3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FB385E-1611-4082-BE21-451E3065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E9F2C1-A260-4BD4-A830-B05E2C539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39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CB5A76-9C64-4FC3-8DE0-A6E3ABE55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D3E03C-908B-44D9-923E-15D0B8140B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319F974-BE47-42A6-8BF0-13E95A821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97EE83D-C305-4077-8738-E006BD3BC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BF1BC4C-0A86-4B45-89DB-AC93AB543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2BCF67-267E-461A-A0C4-CCCE49B62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55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A90A19-1804-4B17-82E9-6586D212E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9B07354-56F8-4FBD-A22B-018D118A8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178BDCF-9CB4-413E-87BE-42FDA8A80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86206A8-4675-4A81-8050-43C95F204E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CCA9006-F726-44C3-BFD2-592925A7BB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F7F099E-3104-417B-A539-26CD680E5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6FA9A5D-CE8A-43A1-BACA-F17F8B995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439C0E3-8533-42E4-98F3-63D1409E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374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546058-3121-4F71-BAD8-7D2D45047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66FB0D1-7E13-4B45-AC91-1F703B9B7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87671A7-AC7D-415F-A17D-96A766516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6F3A4C-A97D-4F09-84CF-2AD7062DC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59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8BB20EE-790F-491E-843A-88F6EB92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34D5DA3-4A23-4D9E-AAFC-2B29BEB68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767F40-5049-4F8C-87CA-9AF7BE2B2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08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548887-DB42-4005-AEFE-04888A3DD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5B6314-D9B6-4289-B0B0-60E412A2D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777E149-9490-405E-B95F-766C1ED9E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898001C-AF3C-4FB3-BCB5-FDA6A2BF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007320-B62A-443C-9299-3FD8867A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AEAC366-E781-4306-B8B4-3DC0E7ED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41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120173-6071-4046-BABA-87E009EDE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FAE3DCE-2ED4-4890-840C-24DBA820F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3B931AB-B894-47D8-B4BE-4E994183E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233E67-DE2B-4C84-BD56-00ECCB0B5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30A29B-B162-4396-8AD6-E72D60089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2A9D34F-60C6-4A21-BD4A-9AA04DE6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89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E3A2B08-6928-495D-BF47-F9B827F27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68F3AB3-DB42-4C35-A6A1-AAECB0FA1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E8F161-7A87-40F6-AF9C-E9E144580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40DA-2398-44B9-BCC2-6978DE4CF78A}" type="datetimeFigureOut">
              <a:rPr lang="zh-CN" altLang="en-US" smtClean="0"/>
              <a:t>2020/5/29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F4536C-6F22-420C-84F4-87035B251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D0AE3B-19AC-4F57-A7EA-5AD068A7D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3F65-CF4D-40EC-8755-7C89B56D4D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91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3AA130C3-1B72-4118-9B9D-0AFFAD2DFE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8328" y="2442124"/>
            <a:ext cx="9495343" cy="19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94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22E8431-6C7C-413C-BA91-F30A79B615D6}"/>
              </a:ext>
            </a:extLst>
          </p:cNvPr>
          <p:cNvSpPr txBox="1"/>
          <p:nvPr/>
        </p:nvSpPr>
        <p:spPr>
          <a:xfrm>
            <a:off x="678729" y="471342"/>
            <a:ext cx="1624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提升</a:t>
            </a:r>
            <a:r>
              <a:rPr lang="en-US" altLang="zh-CN" sz="2800" dirty="0"/>
              <a:t>VQA</a:t>
            </a:r>
            <a:endParaRPr lang="zh-CN" altLang="en-US" sz="28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68496B7E-47A7-4C60-86E1-B24E93E818AC}"/>
              </a:ext>
            </a:extLst>
          </p:cNvPr>
          <p:cNvSpPr txBox="1"/>
          <p:nvPr/>
        </p:nvSpPr>
        <p:spPr>
          <a:xfrm>
            <a:off x="1095252" y="1338605"/>
            <a:ext cx="4426212" cy="22520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增强视觉特征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增强文本特征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模型融合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在</a:t>
            </a:r>
            <a:r>
              <a:rPr lang="en-US" altLang="zh-CN" sz="2400" dirty="0"/>
              <a:t>VQA2.0 2019</a:t>
            </a:r>
            <a:r>
              <a:rPr lang="zh-CN" altLang="en-US" sz="2400" dirty="0"/>
              <a:t>上取得第二名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88033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22E8431-6C7C-413C-BA91-F30A79B615D6}"/>
              </a:ext>
            </a:extLst>
          </p:cNvPr>
          <p:cNvSpPr txBox="1"/>
          <p:nvPr/>
        </p:nvSpPr>
        <p:spPr>
          <a:xfrm>
            <a:off x="678729" y="471342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增强视觉特征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B1E3F31-F197-4542-B3AE-7CD913AB421C}"/>
              </a:ext>
            </a:extLst>
          </p:cNvPr>
          <p:cNvSpPr txBox="1"/>
          <p:nvPr/>
        </p:nvSpPr>
        <p:spPr>
          <a:xfrm>
            <a:off x="1095252" y="1338605"/>
            <a:ext cx="6524543" cy="22520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使用</a:t>
            </a:r>
            <a:r>
              <a:rPr lang="en-US" altLang="zh-CN" sz="2400" dirty="0"/>
              <a:t>Faster</a:t>
            </a:r>
            <a:r>
              <a:rPr lang="zh-CN" altLang="en-US" sz="2400" dirty="0"/>
              <a:t> </a:t>
            </a:r>
            <a:r>
              <a:rPr lang="en-US" altLang="zh-CN" sz="2400" dirty="0"/>
              <a:t>R-CNN</a:t>
            </a:r>
            <a:r>
              <a:rPr lang="zh-CN" altLang="en-US" sz="2400" dirty="0"/>
              <a:t>检测器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在</a:t>
            </a:r>
            <a:r>
              <a:rPr lang="en-US" altLang="zh-CN" sz="2400" dirty="0"/>
              <a:t>Visual Genome</a:t>
            </a:r>
            <a:r>
              <a:rPr lang="zh-CN" altLang="en-US" sz="2400" dirty="0"/>
              <a:t>上训练，同时加入属性预测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使用强</a:t>
            </a:r>
            <a:r>
              <a:rPr lang="en-US" altLang="zh-CN" sz="2400" dirty="0"/>
              <a:t>backbone </a:t>
            </a:r>
            <a:r>
              <a:rPr lang="en-US" altLang="zh-CN" sz="2400" dirty="0" err="1"/>
              <a:t>ResNeXt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提高</a:t>
            </a:r>
            <a:r>
              <a:rPr lang="en-US" altLang="zh-CN" sz="2400" dirty="0"/>
              <a:t>FPN</a:t>
            </a:r>
            <a:r>
              <a:rPr lang="zh-CN" altLang="en-US" sz="2400" dirty="0"/>
              <a:t>的通道数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50439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22E8431-6C7C-413C-BA91-F30A79B615D6}"/>
              </a:ext>
            </a:extLst>
          </p:cNvPr>
          <p:cNvSpPr txBox="1"/>
          <p:nvPr/>
        </p:nvSpPr>
        <p:spPr>
          <a:xfrm>
            <a:off x="678729" y="471342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增强文本特征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B1E3F31-F197-4542-B3AE-7CD913AB421C}"/>
              </a:ext>
            </a:extLst>
          </p:cNvPr>
          <p:cNvSpPr txBox="1"/>
          <p:nvPr/>
        </p:nvSpPr>
        <p:spPr>
          <a:xfrm>
            <a:off x="1095252" y="1338605"/>
            <a:ext cx="8529515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/>
              <a:t>Bert</a:t>
            </a:r>
            <a:r>
              <a:rPr lang="zh-CN" altLang="en-US" sz="2400" dirty="0"/>
              <a:t>在许多</a:t>
            </a:r>
            <a:r>
              <a:rPr lang="en-US" altLang="zh-CN" sz="2400" dirty="0"/>
              <a:t>NLP</a:t>
            </a:r>
            <a:r>
              <a:rPr lang="zh-CN" altLang="en-US" sz="2400" dirty="0"/>
              <a:t>任务上表现出众，使用</a:t>
            </a:r>
            <a:r>
              <a:rPr lang="en-US" altLang="zh-CN" sz="2400" dirty="0" err="1"/>
              <a:t>bert</a:t>
            </a:r>
            <a:r>
              <a:rPr lang="zh-CN" altLang="en-US" sz="2400" dirty="0"/>
              <a:t>作为语言模型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因为</a:t>
            </a:r>
            <a:r>
              <a:rPr lang="en-US" altLang="zh-CN" sz="2400" dirty="0"/>
              <a:t>VQA</a:t>
            </a:r>
            <a:r>
              <a:rPr lang="zh-CN" altLang="en-US" sz="2400" dirty="0"/>
              <a:t>模型参数量不超过</a:t>
            </a:r>
            <a:r>
              <a:rPr lang="en-US" altLang="zh-CN" sz="2400" dirty="0"/>
              <a:t>100M</a:t>
            </a:r>
            <a:r>
              <a:rPr lang="zh-CN" altLang="en-US" sz="2400" dirty="0"/>
              <a:t>，所以使用基础版</a:t>
            </a:r>
            <a:r>
              <a:rPr lang="en-US" altLang="zh-CN" sz="2400" dirty="0" err="1"/>
              <a:t>bert</a:t>
            </a:r>
            <a:r>
              <a:rPr lang="zh-CN" altLang="en-US" sz="2400" dirty="0"/>
              <a:t>模型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61281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22E8431-6C7C-413C-BA91-F30A79B615D6}"/>
              </a:ext>
            </a:extLst>
          </p:cNvPr>
          <p:cNvSpPr txBox="1"/>
          <p:nvPr/>
        </p:nvSpPr>
        <p:spPr>
          <a:xfrm>
            <a:off x="678729" y="47134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模型融合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B1E3F31-F197-4542-B3AE-7CD913AB421C}"/>
              </a:ext>
            </a:extLst>
          </p:cNvPr>
          <p:cNvSpPr txBox="1"/>
          <p:nvPr/>
        </p:nvSpPr>
        <p:spPr>
          <a:xfrm>
            <a:off x="1095252" y="1338605"/>
            <a:ext cx="8529515" cy="114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基于</a:t>
            </a:r>
            <a:r>
              <a:rPr lang="en-US" altLang="zh-CN" sz="2400" dirty="0"/>
              <a:t>Bilinear Attention Networks</a:t>
            </a:r>
            <a:r>
              <a:rPr lang="zh-CN" altLang="en-US" sz="2400" dirty="0"/>
              <a:t>（</a:t>
            </a:r>
            <a:r>
              <a:rPr lang="en-US" altLang="zh-CN" sz="2400" dirty="0"/>
              <a:t>BAN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融合</a:t>
            </a:r>
            <a:r>
              <a:rPr lang="en-US" altLang="zh-CN" sz="2400" dirty="0"/>
              <a:t>20</a:t>
            </a:r>
            <a:r>
              <a:rPr lang="zh-CN" altLang="en-US" sz="2400" dirty="0"/>
              <a:t>个不同模型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062548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22E8431-6C7C-413C-BA91-F30A79B615D6}"/>
              </a:ext>
            </a:extLst>
          </p:cNvPr>
          <p:cNvSpPr txBox="1"/>
          <p:nvPr/>
        </p:nvSpPr>
        <p:spPr>
          <a:xfrm>
            <a:off x="678729" y="47134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实验结果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3832609-133A-43BD-9183-FEECE50B0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02" y="1215198"/>
            <a:ext cx="10325995" cy="442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552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22E8431-6C7C-413C-BA91-F30A79B615D6}"/>
              </a:ext>
            </a:extLst>
          </p:cNvPr>
          <p:cNvSpPr txBox="1"/>
          <p:nvPr/>
        </p:nvSpPr>
        <p:spPr>
          <a:xfrm>
            <a:off x="678729" y="471342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总结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8EA0DEB-4869-4554-8C71-204D2081A1E1}"/>
              </a:ext>
            </a:extLst>
          </p:cNvPr>
          <p:cNvSpPr txBox="1"/>
          <p:nvPr/>
        </p:nvSpPr>
        <p:spPr>
          <a:xfrm>
            <a:off x="1095252" y="1338605"/>
            <a:ext cx="8538942" cy="169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/>
              <a:t>这篇文章主要是讲了一下打比赛的细节，没有新方法。启发是打比赛如果基于现有的</a:t>
            </a:r>
            <a:r>
              <a:rPr lang="en-US" altLang="zh-CN" sz="2400" dirty="0" err="1"/>
              <a:t>sota</a:t>
            </a:r>
            <a:r>
              <a:rPr lang="zh-CN" altLang="en-US" sz="2400" dirty="0"/>
              <a:t>方法，然后改进其中的各个部分</a:t>
            </a:r>
            <a:r>
              <a:rPr lang="zh-CN" altLang="en-US" sz="2400"/>
              <a:t>，可能取得</a:t>
            </a:r>
            <a:r>
              <a:rPr lang="zh-CN" altLang="en-US" sz="2400" dirty="0"/>
              <a:t>比较好的效果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578816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130</Words>
  <Application>Microsoft Office PowerPoint</Application>
  <PresentationFormat>宽屏</PresentationFormat>
  <Paragraphs>19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Zitian</dc:creator>
  <cp:lastModifiedBy>Wang Zitian</cp:lastModifiedBy>
  <cp:revision>4</cp:revision>
  <dcterms:created xsi:type="dcterms:W3CDTF">2020-05-29T09:37:55Z</dcterms:created>
  <dcterms:modified xsi:type="dcterms:W3CDTF">2020-05-29T09:59:07Z</dcterms:modified>
</cp:coreProperties>
</file>