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6CB-4FD3-4A4C-91A5-D8CE46164D14}" type="datetimeFigureOut">
              <a:rPr kumimoji="1" lang="zh-CN" altLang="en-US" smtClean="0"/>
              <a:t>19/8/10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25C1-3E58-8D4E-B3E5-47FE1671E2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010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6CB-4FD3-4A4C-91A5-D8CE46164D14}" type="datetimeFigureOut">
              <a:rPr kumimoji="1" lang="zh-CN" altLang="en-US" smtClean="0"/>
              <a:t>19/8/10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25C1-3E58-8D4E-B3E5-47FE1671E2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236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6CB-4FD3-4A4C-91A5-D8CE46164D14}" type="datetimeFigureOut">
              <a:rPr kumimoji="1" lang="zh-CN" altLang="en-US" smtClean="0"/>
              <a:t>19/8/10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25C1-3E58-8D4E-B3E5-47FE1671E2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45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6CB-4FD3-4A4C-91A5-D8CE46164D14}" type="datetimeFigureOut">
              <a:rPr kumimoji="1" lang="zh-CN" altLang="en-US" smtClean="0"/>
              <a:t>19/8/10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25C1-3E58-8D4E-B3E5-47FE1671E2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796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6CB-4FD3-4A4C-91A5-D8CE46164D14}" type="datetimeFigureOut">
              <a:rPr kumimoji="1" lang="zh-CN" altLang="en-US" smtClean="0"/>
              <a:t>19/8/10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25C1-3E58-8D4E-B3E5-47FE1671E2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839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6CB-4FD3-4A4C-91A5-D8CE46164D14}" type="datetimeFigureOut">
              <a:rPr kumimoji="1" lang="zh-CN" altLang="en-US" smtClean="0"/>
              <a:t>19/8/10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25C1-3E58-8D4E-B3E5-47FE1671E2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926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6CB-4FD3-4A4C-91A5-D8CE46164D14}" type="datetimeFigureOut">
              <a:rPr kumimoji="1" lang="zh-CN" altLang="en-US" smtClean="0"/>
              <a:t>19/8/10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25C1-3E58-8D4E-B3E5-47FE1671E2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249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6CB-4FD3-4A4C-91A5-D8CE46164D14}" type="datetimeFigureOut">
              <a:rPr kumimoji="1" lang="zh-CN" altLang="en-US" smtClean="0"/>
              <a:t>19/8/10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25C1-3E58-8D4E-B3E5-47FE1671E2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630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6CB-4FD3-4A4C-91A5-D8CE46164D14}" type="datetimeFigureOut">
              <a:rPr kumimoji="1" lang="zh-CN" altLang="en-US" smtClean="0"/>
              <a:t>19/8/10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25C1-3E58-8D4E-B3E5-47FE1671E2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983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6CB-4FD3-4A4C-91A5-D8CE46164D14}" type="datetimeFigureOut">
              <a:rPr kumimoji="1" lang="zh-CN" altLang="en-US" smtClean="0"/>
              <a:t>19/8/10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25C1-3E58-8D4E-B3E5-47FE1671E2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113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6CB-4FD3-4A4C-91A5-D8CE46164D14}" type="datetimeFigureOut">
              <a:rPr kumimoji="1" lang="zh-CN" altLang="en-US" smtClean="0"/>
              <a:t>19/8/10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25C1-3E58-8D4E-B3E5-47FE1671E2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329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E6CB-4FD3-4A4C-91A5-D8CE46164D14}" type="datetimeFigureOut">
              <a:rPr kumimoji="1" lang="zh-CN" altLang="en-US" smtClean="0"/>
              <a:t>19/8/10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F25C1-3E58-8D4E-B3E5-47FE1671E2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816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108200"/>
            <a:ext cx="9118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2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600200"/>
            <a:ext cx="4727673" cy="4525963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I</a:t>
            </a:r>
            <a:r>
              <a:rPr lang="en-US" altLang="zh-CN" sz="2800" dirty="0" smtClean="0"/>
              <a:t>nstance </a:t>
            </a:r>
            <a:r>
              <a:rPr lang="en-US" altLang="zh-CN" sz="2800" dirty="0"/>
              <a:t>ordering with detection confidence does not correlate well with natural occlusion </a:t>
            </a:r>
            <a:r>
              <a:rPr lang="en-US" altLang="zh-CN" sz="2800" dirty="0" smtClean="0"/>
              <a:t>relationship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A</a:t>
            </a:r>
            <a:r>
              <a:rPr lang="en-US" altLang="zh-CN" sz="2800" dirty="0" smtClean="0"/>
              <a:t>dd </a:t>
            </a:r>
            <a:r>
              <a:rPr lang="en-US" altLang="zh-CN" sz="2800" dirty="0"/>
              <a:t>a branch that is tasked with modeling how two </a:t>
            </a:r>
            <a:r>
              <a:rPr lang="en-US" altLang="zh-CN" sz="2800" dirty="0" smtClean="0"/>
              <a:t>instance </a:t>
            </a:r>
            <a:r>
              <a:rPr lang="en-US" altLang="zh-CN" sz="2800" dirty="0"/>
              <a:t>masks should overlap one another as a binary </a:t>
            </a:r>
            <a:r>
              <a:rPr lang="en-US" altLang="zh-CN" sz="2800" dirty="0" smtClean="0"/>
              <a:t>relation</a:t>
            </a:r>
            <a:r>
              <a:rPr lang="en-US" altLang="zh-CN" sz="2800" dirty="0"/>
              <a:t>. 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73" y="1417638"/>
            <a:ext cx="3959127" cy="51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1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Instance segmentation proposals are first sorted in order of decreasing detection confidence. </a:t>
            </a:r>
            <a:endParaRPr lang="en-US" altLang="zh-CN" sz="2800" dirty="0" smtClean="0"/>
          </a:p>
          <a:p>
            <a:r>
              <a:rPr lang="en-US" altLang="zh-CN" sz="2800" dirty="0"/>
              <a:t>If this is above a certain ratio </a:t>
            </a:r>
            <a:r>
              <a:rPr lang="en-US" altLang="zh-CN" sz="2800" dirty="0" err="1"/>
              <a:t>τ</a:t>
            </a:r>
            <a:r>
              <a:rPr lang="en-US" altLang="zh-CN" sz="2800" dirty="0"/>
              <a:t> (usually 0.5), this instance is entirely skipped in the </a:t>
            </a:r>
            <a:r>
              <a:rPr lang="en-US" altLang="zh-CN" sz="2800" dirty="0" smtClean="0"/>
              <a:t>output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 smtClean="0"/>
              <a:t>Otherwise</a:t>
            </a:r>
            <a:r>
              <a:rPr lang="en-US" altLang="zh-CN" sz="2800" dirty="0"/>
              <a:t>, pixels in this mask that have yet to be assigned are assigned to the instance in the output. 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862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Framework</a:t>
            </a:r>
            <a:endParaRPr kumimoji="1"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/>
          <a:srcRect t="12523" b="12523"/>
          <a:stretch>
            <a:fillRect/>
          </a:stretch>
        </p:blipFill>
        <p:spPr>
          <a:xfrm>
            <a:off x="457200" y="1537916"/>
            <a:ext cx="4211795" cy="2316325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66" y="1899093"/>
            <a:ext cx="4054872" cy="45045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34" y="3953788"/>
            <a:ext cx="4485032" cy="269449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57200" y="5627376"/>
            <a:ext cx="4323066" cy="10209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849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Framework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4361" b="4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27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l="9088" r="9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1666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96</Words>
  <Application>Microsoft Macintosh PowerPoint</Application>
  <PresentationFormat>全屏显示(4:3)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Motivation</vt:lpstr>
      <vt:lpstr>Motivation</vt:lpstr>
      <vt:lpstr>Framework</vt:lpstr>
      <vt:lpstr>Framework</vt:lpstr>
      <vt:lpstr>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renda bao</dc:creator>
  <cp:lastModifiedBy>renda bao</cp:lastModifiedBy>
  <cp:revision>2</cp:revision>
  <dcterms:created xsi:type="dcterms:W3CDTF">2019-08-10T05:35:37Z</dcterms:created>
  <dcterms:modified xsi:type="dcterms:W3CDTF">2019-08-10T06:36:19Z</dcterms:modified>
</cp:coreProperties>
</file>