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4CA8-8477-4315-BFD3-745B12675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C4C6CE-0A16-45AF-B9FB-0B9719056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BC92C8-87A9-4A4C-902D-9E1ED718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A115C5-9E93-4082-AD8F-08D35E63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A66EC2-7E4E-4F6B-89F9-1F13DD11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86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6CFBA-B8D5-4B1F-9675-5AA25E48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B87DA4-CC23-49ED-8C05-8ABB9D495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517B9A-FD19-4A9C-8FF1-BD4763A5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AB9B6B-EBCC-4954-B5B9-E2C04113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91E45A-DD01-408E-BA2D-BEEEBFE9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11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1EF543-1025-48C3-8DCA-224D01187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A6A175-F7BC-418E-8DF8-1C56144C9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B7ED6E-259C-4576-AE39-AAD4443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FE730-C071-491D-A18B-00331682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AF18CE-1311-4F76-B4DF-9EE0AAD1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54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64FE3-8B46-4E68-AE8A-7B674CCC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36EA74-73F9-4278-A9C4-D3A4DC126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8C734C-E493-4F7B-BE8D-621705C8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BB09ED-A787-4CCB-B9EF-E7558FCD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27EA80-9D0E-4893-8A51-BF25A35B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17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7FE3B-DCEB-482C-87F0-CD852B19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A11F01-F861-41EC-9B56-8F99F489A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B77D3-00F7-4DE4-AA64-EFB48827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C765CB-02C4-4F4B-886A-EDA1D46D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C1DCAE-55E2-46B4-8319-66C9EA36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2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7C16C3-4378-4690-BB04-F0212795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81DA34-48BF-4756-8284-DBF5F929F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C673A7-37C6-4BFE-ADA2-6196DF60B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9375D2-6CED-4793-B034-61A4F07A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CAF30A-9D53-4A5E-BF9E-F2755071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937109-2E3D-4911-8ADD-B1073F35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9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8994B-31B7-41AA-869A-A557012E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30EA6B-7428-46A8-8B73-CB9F02369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D833D8-82D6-4B8D-9184-2759B0FDB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EFCA28-A15C-4C88-B4BE-415916A20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8852FF-0588-48C7-818C-AEC78E4DE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C8758A-B95C-441B-97BD-A4C4534D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0FE3E42-D9BC-4C06-9469-46CE2E7C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C92B114-98DA-4213-A8F2-6B2A1855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0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646DED-918B-490C-ABE7-0728EB49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2AE1664-10A9-4702-864C-A5615145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A13DAA-7F5C-452F-8DE0-495A0385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1ED33A-4C4B-4EA1-82A8-CE3F6249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8C5220B-B0D7-40BC-B362-13EDBFF9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ED07B0-E6DD-483C-9805-7FF73066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7B176D-C5FA-4B4F-973F-0CFEBBE6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7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EE095-A768-4A51-8948-9AFB7965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98D825-0993-4755-A0B6-904B956C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F09F22-023B-4209-B5B9-C760E8C35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DF8BFB-E569-4E2C-99F6-875B5AF1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8FD89F-AC8C-4762-B474-1BB80AE7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875402-436B-4716-AA29-84080943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2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ABD1-4BE0-429E-8A81-4E9D97E4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B447961-2E31-4E3B-BDBE-AD7D63C7B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EB3D8B-A938-4F7F-902E-F605AB7BB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C8E380-3771-4350-A318-67430868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C7E0ED-15CE-469F-A1B8-25AF9CF5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3009A8-CAF9-4D6E-A5BE-6FE82B1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1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ECD4A0-FF8E-46B9-86D2-138D0AB5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3E27-BCD9-415F-A90F-E206B165F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4F1EFA-4DC0-484D-A7D2-31537F635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FC83-7FE6-450A-869B-E0A9266D52AD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9A6FC1-C4D8-45CB-AC17-20137E5CF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E68664-C2E9-447A-9286-5C3C3D3E1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123C-C35A-41F1-8A93-AF584539E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65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39507-A417-4E8F-9DCF-A09A496D2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DCC73F4-311C-49BE-A676-3C480E197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BACE61-B18A-41A4-9328-06313EE9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0"/>
            <a:ext cx="11239500" cy="3514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5B7C01-37B9-4074-8965-2BF1BCA6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07" y="3429000"/>
            <a:ext cx="116014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7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2B6BE3-CBC2-4700-8CE9-73380B0C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79AD6E0-A030-4527-A656-941688B64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054" y="1793291"/>
            <a:ext cx="6134100" cy="4210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1E64597-9562-45CF-ABE7-3B862618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901" y="4721316"/>
            <a:ext cx="4476750" cy="5905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777775-90F7-4EF9-9056-0E4317584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678" y="5326988"/>
            <a:ext cx="5514975" cy="5429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240AED-B0D5-4BF0-BBE8-C05CA071A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901" y="5902325"/>
            <a:ext cx="4724400" cy="5905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4D8EA5-DCFE-4FA8-8358-D6CA466CF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678" y="641958"/>
            <a:ext cx="5122601" cy="27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541D4-4818-419F-A547-93E787F1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84D3133-D345-4D7A-AB85-486AF0AC1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7" y="1432404"/>
            <a:ext cx="10515600" cy="29893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C770B0-EDC4-4F66-9CE0-CED34725F5A7}"/>
              </a:ext>
            </a:extLst>
          </p:cNvPr>
          <p:cNvSpPr txBox="1"/>
          <p:nvPr/>
        </p:nvSpPr>
        <p:spPr>
          <a:xfrm>
            <a:off x="545237" y="4607511"/>
            <a:ext cx="394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percent of correct </a:t>
            </a:r>
            <a:r>
              <a:rPr lang="en-US" altLang="zh-CN" dirty="0" err="1"/>
              <a:t>keypoints</a:t>
            </a:r>
            <a:r>
              <a:rPr lang="en-US" altLang="zh-CN" dirty="0"/>
              <a:t> (PCK)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2F9E069-26EC-4497-9411-05D2B80D6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1" y="5051579"/>
            <a:ext cx="58769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5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28DA1-BE19-491B-BB36-3D77B2C5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D55CF57-0D63-49CE-AAC7-EC15D497D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1693" y="183239"/>
            <a:ext cx="5492230" cy="630963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3D9CF16-D20D-4FEC-9C70-E1E9C6CE1E36}"/>
              </a:ext>
            </a:extLst>
          </p:cNvPr>
          <p:cNvSpPr/>
          <p:nvPr/>
        </p:nvSpPr>
        <p:spPr>
          <a:xfrm>
            <a:off x="838200" y="18725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NimbusRomNo9L-Regu"/>
              </a:rPr>
              <a:t>We found that humans were not </a:t>
            </a:r>
          </a:p>
          <a:p>
            <a:r>
              <a:rPr lang="en-US" altLang="zh-CN" dirty="0">
                <a:latin typeface="NimbusRomNo9L-Regu"/>
              </a:rPr>
              <a:t>sensitive to the alignment of </a:t>
            </a:r>
          </a:p>
          <a:p>
            <a:r>
              <a:rPr lang="en-US" altLang="zh-CN" dirty="0">
                <a:latin typeface="NimbusRomNo9L-Regu"/>
              </a:rPr>
              <a:t>speech and gesture.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567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23E6E9-C836-4FE3-B157-53956730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ED95824-643D-474A-9821-6D101A298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916" y="662650"/>
            <a:ext cx="6224853" cy="532977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2B6CF2E-941A-408E-8F8C-57770C529B39}"/>
              </a:ext>
            </a:extLst>
          </p:cNvPr>
          <p:cNvSpPr/>
          <p:nvPr/>
        </p:nvSpPr>
        <p:spPr>
          <a:xfrm>
            <a:off x="838200" y="1772195"/>
            <a:ext cx="419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NimbusRomNo9L-Medi"/>
              </a:rPr>
              <a:t>The Predicted Gestures are Person-Specific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06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006FF-ED7A-490B-996C-DDD13CC4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FA0670B-BFA7-43E3-8A35-D1A10716E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5611" y="826763"/>
            <a:ext cx="6256389" cy="49082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5745C60-610D-4647-8C34-2416F3400829}"/>
              </a:ext>
            </a:extLst>
          </p:cNvPr>
          <p:cNvSpPr txBox="1"/>
          <p:nvPr/>
        </p:nvSpPr>
        <p:spPr>
          <a:xfrm>
            <a:off x="838200" y="1873188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Speech is a Good Predictor for Gesture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98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E6858-F79C-4A64-917E-797B189B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Further research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94C5C1-B1BC-4D7E-A786-919573B67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first is in using gestures as a representation for video analysis</a:t>
            </a:r>
          </a:p>
          <a:p>
            <a:r>
              <a:rPr lang="en-US" altLang="zh-CN" dirty="0"/>
              <a:t>The second is using in-the-wild gestures as a way of training conversational agents</a:t>
            </a:r>
          </a:p>
          <a:p>
            <a:r>
              <a:rPr lang="en-US" altLang="zh-CN" dirty="0"/>
              <a:t>Finally, our method is one of only a handful of initial attempts to predict motion from audio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650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85</Words>
  <Application>Microsoft Office PowerPoint</Application>
  <PresentationFormat>宽屏</PresentationFormat>
  <Paragraphs>15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NimbusRomNo9L-Medi</vt:lpstr>
      <vt:lpstr>NimbusRomNo9L-Regu</vt:lpstr>
      <vt:lpstr>等线</vt:lpstr>
      <vt:lpstr>等线 Light</vt:lpstr>
      <vt:lpstr>Arial</vt:lpstr>
      <vt:lpstr>Office 主题​​</vt:lpstr>
      <vt:lpstr>PowerPoint 演示文稿</vt:lpstr>
      <vt:lpstr>Method</vt:lpstr>
      <vt:lpstr>Experiments</vt:lpstr>
      <vt:lpstr>Experiments</vt:lpstr>
      <vt:lpstr>Experiments</vt:lpstr>
      <vt:lpstr>Experiments</vt:lpstr>
      <vt:lpstr>Further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无敌赖赖</dc:creator>
  <cp:lastModifiedBy>无敌赖赖</cp:lastModifiedBy>
  <cp:revision>6</cp:revision>
  <dcterms:created xsi:type="dcterms:W3CDTF">2019-09-20T11:49:41Z</dcterms:created>
  <dcterms:modified xsi:type="dcterms:W3CDTF">2019-09-20T12:58:34Z</dcterms:modified>
</cp:coreProperties>
</file>