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82C3-CA3F-47BC-95AD-2A3A669E1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1469F-8F52-4680-8EBE-9ABADB894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4CFD-891F-4541-AC87-E32FFB7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10F71-8D38-4672-B07D-E4D10C7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745BB-48E4-4919-B896-C502707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A957-34B8-4340-AE3D-D8D3BC10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01E8D-7B9C-497B-B090-259BC2C34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0EF4-75DA-47FA-AF79-A8BA451D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93A2C-1834-46BD-8798-B195C5E0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DA947-A7E2-4A8A-B008-76D6A498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472DB-2C59-4100-86C2-D6FF08F04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38E00-3C30-45B5-B057-A34D0A4DD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F220-52B7-401D-AF09-FA4176AB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2CECE-D0AB-4C42-8928-B0BF45D0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A35AA-848B-49A8-A1E3-4D5A9161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F76D-F465-401F-9A9D-9D715E24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47C4-2E1F-4B8B-8BAA-F45229DF9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16A7-71A2-4778-905C-1E90C234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6BA97-05A7-4773-BC5C-950587D3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245E-598A-42AC-AB53-CA4D6340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3F0F-9985-4975-8465-892DB369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7A087-2EE6-4247-9002-C48157ED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A19DA-88C9-4854-ACB0-F010CE7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9EBE2-4F92-4F2F-8842-ADB9FC56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45F0-F6C1-488F-B08C-8B064A2D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BC34-AAA8-4CEE-A960-622BF565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5CA8A-875C-4038-8853-211CE09ED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02000-B81F-4D65-AD1E-959D037CF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5177D-0763-4D42-8F15-6493CF23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61FFE-664B-47B2-BA2A-4AEAC3DC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0A5E2-1EBD-4DF3-95FD-17BB0376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8874-D1D8-4267-9B59-8581EB1F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BD2C-98F9-4C78-98ED-29DC232F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BB90E-D2FD-46B0-B911-903A7BBC5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FFD59-3034-45B3-939D-692223923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CDF60-3D92-4389-9FDB-B1F911786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80A69-78CE-4063-96EE-F0A45BC8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314A3-3E87-48F1-8A2E-E8AEEBD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29D5D-A91B-4FD4-9D51-93C70440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EF98-324B-41FF-876E-4264A011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EAD84-C4A2-4F29-B75F-854CA39B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2A31A-BCC3-42ED-92D0-31F379EA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96D8E-BAC5-4471-A274-B13508C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F5BC3-A0AB-4CEC-81CF-BBAC7AE7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41FA4-463E-4CB2-9203-AA1FC0A6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258D-C916-4D36-80F0-8AE05817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5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B2DB-4989-4916-8E19-8CA223D9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24CE-5DAA-45CC-9B3A-48A97EFD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0A435-E3AA-4726-A37D-28A369D0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ED140-5B4F-4D7E-BFBB-F771D361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B76A1-8C50-4192-A7A1-7EA731C9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40AE8-8630-41ED-A984-4B3D45E4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DC36-CF57-45E1-8ECA-138706FC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28647-95E2-4B00-8DEF-90D1F2D68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607E9-3C8E-4D38-A78E-89FA7491F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D9167-3103-41DB-9CBC-A8B5E616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743AB-AE9F-469B-BBE5-14F9A2E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ABD9-77EF-4DF9-9438-CC5F944E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4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26AE1-33CC-4787-AED9-8297EB45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706DB-B868-4ADF-AF95-A7E6FE50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ED34F-8B7D-452A-BE10-AE5924336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91624-7B5B-48D7-8AD0-27B5D95EDF3A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D9CBF-123D-42ED-ADA3-58B5F9434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144F1-42B8-46C1-9A75-BA86AFDB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5E8C-E046-46C2-A368-C0A0D0AB7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25FF48-2FD8-41DF-8583-15691871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119649"/>
            <a:ext cx="11353800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BB479E-EB47-49C5-937A-D0B91C4F72E9}"/>
              </a:ext>
            </a:extLst>
          </p:cNvPr>
          <p:cNvSpPr txBox="1"/>
          <p:nvPr/>
        </p:nvSpPr>
        <p:spPr>
          <a:xfrm>
            <a:off x="9547123" y="5034116"/>
            <a:ext cx="11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ECCV</a:t>
            </a:r>
            <a:r>
              <a:rPr lang="zh-CN" altLang="en-US" dirty="0"/>
              <a:t> </a:t>
            </a:r>
            <a:r>
              <a:rPr lang="en-US" altLang="zh-CN" dirty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6C03-6151-48F9-8595-3FC470E8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6258-5296-4C48-A883-8D28D855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5285E-B9A6-4B9D-A743-B265FD5A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5413"/>
            <a:ext cx="4905375" cy="326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10FDD-8A55-4C29-951F-149F1403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3762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8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CB63-BA8C-4943-998A-9E17215E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C065-85DD-4419-AFEE-DDA07619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C5C9A-3774-46A3-8D25-2CD10035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1828616"/>
            <a:ext cx="7846141" cy="50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9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CB63-BA8C-4943-998A-9E17215E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C065-85DD-4419-AFEE-DDA07619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4BB97-B4FE-4232-8CED-AE9A7D5A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636474" cy="49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2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2BF9-FAB3-47CB-8F44-BCAD6082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63E9-F36D-4E94-AAB8-FB5CB21C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consistency</a:t>
            </a:r>
          </a:p>
          <a:p>
            <a:pPr lvl="1"/>
            <a:r>
              <a:rPr lang="en-US" dirty="0"/>
              <a:t>Task-specific approaches</a:t>
            </a:r>
          </a:p>
          <a:p>
            <a:pPr lvl="1"/>
            <a:r>
              <a:rPr lang="en-US" dirty="0"/>
              <a:t>Task-independent approaches</a:t>
            </a:r>
          </a:p>
          <a:p>
            <a:pPr lvl="1"/>
            <a:endParaRPr lang="en-US" dirty="0"/>
          </a:p>
          <a:p>
            <a:r>
              <a:rPr lang="en-US" altLang="zh-CN" dirty="0"/>
              <a:t>Challenges of </a:t>
            </a:r>
            <a:r>
              <a:rPr lang="en-US" dirty="0"/>
              <a:t>flow-based </a:t>
            </a:r>
            <a:r>
              <a:rPr lang="en-US" altLang="zh-CN" dirty="0"/>
              <a:t>approaches</a:t>
            </a:r>
          </a:p>
          <a:p>
            <a:pPr lvl="1"/>
            <a:r>
              <a:rPr lang="en-US" altLang="zh-CN" dirty="0"/>
              <a:t>Require domain knowledge</a:t>
            </a:r>
          </a:p>
          <a:p>
            <a:pPr lvl="1"/>
            <a:r>
              <a:rPr lang="en-US" altLang="zh-CN" dirty="0"/>
              <a:t>Slow</a:t>
            </a:r>
            <a:r>
              <a:rPr lang="zh-CN" altLang="en-US" dirty="0"/>
              <a:t>（</a:t>
            </a:r>
            <a:r>
              <a:rPr lang="en-US" altLang="zh-CN" dirty="0"/>
              <a:t>flow computation at test time</a:t>
            </a:r>
            <a:r>
              <a:rPr lang="zh-CN" altLang="en-US" dirty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5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3D76-CDE7-4293-8204-1C0B661B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Blind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E763D-F656-4568-AE0B-9C3FEE93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75" y="1320799"/>
            <a:ext cx="8293274" cy="55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7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38A1-239D-4CA3-98DC-73C927FA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74711-1305-45B6-8473-BD94A7E1D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663" y="1327454"/>
            <a:ext cx="8593899" cy="55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2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8870-909C-4829-BD20-DA3BE1A2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Temporal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AF06-6E88-4AB5-A390-5F0F16D27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Recurrent network</a:t>
            </a:r>
          </a:p>
          <a:p>
            <a:r>
              <a:rPr lang="en-US" dirty="0"/>
              <a:t>Image transformation network</a:t>
            </a:r>
          </a:p>
          <a:p>
            <a:r>
              <a:rPr lang="en-US" dirty="0"/>
              <a:t>Loss functions</a:t>
            </a:r>
          </a:p>
          <a:p>
            <a:pPr lvl="1"/>
            <a:r>
              <a:rPr lang="en-US" dirty="0"/>
              <a:t>Content perceptual loss</a:t>
            </a:r>
          </a:p>
          <a:p>
            <a:pPr lvl="1"/>
            <a:r>
              <a:rPr lang="en-US" dirty="0"/>
              <a:t>Short-term temporal loss</a:t>
            </a:r>
          </a:p>
          <a:p>
            <a:pPr lvl="1"/>
            <a:r>
              <a:rPr lang="en-US" dirty="0"/>
              <a:t>Long-term temporal loss</a:t>
            </a:r>
          </a:p>
        </p:txBody>
      </p:sp>
    </p:spTree>
    <p:extLst>
      <p:ext uri="{BB962C8B-B14F-4D97-AF65-F5344CB8AC3E}">
        <p14:creationId xmlns:p14="http://schemas.microsoft.com/office/powerpoint/2010/main" val="201080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28D9-E528-464C-8646-FB086360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network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DF00E0-088C-4881-B7FF-15C7E84A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79" y="1599725"/>
            <a:ext cx="8553825" cy="52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9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2245-F6D2-406A-86BC-1C28C72B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167F-7681-4826-BAEF-05341479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825"/>
            <a:ext cx="10515600" cy="7221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Two streams</a:t>
            </a:r>
          </a:p>
          <a:p>
            <a:r>
              <a:rPr lang="en-US" dirty="0"/>
              <a:t>Skip connection on processed stream to avoid visual artifacts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24443-A22C-4D27-AE7A-C9A2DCA9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850626" cy="36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2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9877-0CD8-405A-9FC7-70D1C13E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78F93-8718-4853-9B65-F97E811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rmAutofit/>
          </a:bodyPr>
          <a:lstStyle/>
          <a:p>
            <a:r>
              <a:rPr lang="en-US" dirty="0"/>
              <a:t>Content perceptual loss</a:t>
            </a:r>
          </a:p>
          <a:p>
            <a:pPr lvl="1"/>
            <a:r>
              <a:rPr lang="en-US" altLang="zh-CN" dirty="0"/>
              <a:t>VGG19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Short-term temporal loss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Long-term temporal loss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B04A7-BF7D-41F1-B8DB-4811D288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24" y="2732600"/>
            <a:ext cx="3815531" cy="800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93A6B-3955-4A05-BBCB-7F203417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24" y="3916213"/>
            <a:ext cx="4581525" cy="104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CB271-8321-434A-A8E3-C86377192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4926320"/>
            <a:ext cx="8559595" cy="10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8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A497-1CBD-46C5-86C1-98490387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EE5E-8C40-4612-B68E-F4EEA33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Dataset</a:t>
            </a:r>
            <a:r>
              <a:rPr lang="zh-CN" altLang="en-US" dirty="0"/>
              <a:t>：</a:t>
            </a:r>
            <a:endParaRPr lang="en-US" dirty="0"/>
          </a:p>
          <a:p>
            <a:pPr lvl="1"/>
            <a:r>
              <a:rPr lang="en-US" dirty="0"/>
              <a:t>DAVIS-2017</a:t>
            </a:r>
          </a:p>
          <a:p>
            <a:pPr lvl="1"/>
            <a:endParaRPr lang="en-US" dirty="0"/>
          </a:p>
          <a:p>
            <a:r>
              <a:rPr lang="en-US" altLang="zh-CN" dirty="0"/>
              <a:t>Metrics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dirty="0"/>
              <a:t>Temporal stability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BBA91-81CA-441A-BCA7-065D48F8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66" y="4001294"/>
            <a:ext cx="6772275" cy="10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A3A99-F482-42E3-A29C-35A0739F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66" y="5058569"/>
            <a:ext cx="48291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88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Motivation</vt:lpstr>
      <vt:lpstr>Blind</vt:lpstr>
      <vt:lpstr>Framework</vt:lpstr>
      <vt:lpstr>Learning Temporal Consistency</vt:lpstr>
      <vt:lpstr>Recurrent network</vt:lpstr>
      <vt:lpstr>Image transformation network</vt:lpstr>
      <vt:lpstr>Loss functions</vt:lpstr>
      <vt:lpstr>Experimental Results</vt:lpstr>
      <vt:lpstr>Experimental Results</vt:lpstr>
      <vt:lpstr>Experimental Results</vt:lpstr>
      <vt:lpstr>Experimental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JTdy7</dc:creator>
  <cp:lastModifiedBy>JTdy7</cp:lastModifiedBy>
  <cp:revision>4</cp:revision>
  <dcterms:created xsi:type="dcterms:W3CDTF">2019-06-22T05:25:50Z</dcterms:created>
  <dcterms:modified xsi:type="dcterms:W3CDTF">2019-06-22T06:21:34Z</dcterms:modified>
</cp:coreProperties>
</file>