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84" y="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AA7D0-ADE8-4E14-A906-D234786D6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46E9EF-6132-4C5B-96A8-72C49A665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4C88AD-609F-4D31-BFAB-E2811F76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73258-05A9-4D17-80FA-3441668D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0ED3D-5EE7-4C26-948D-520C46FB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27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2844F-8672-4495-AA73-2960A57B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12A916-C326-474A-8E4B-1615302B1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54E4F-2B60-4CB3-B977-66BCF708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E31043-94F1-477C-B528-B54A27E2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919283-5F72-4F90-8250-BD1E236B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0E3BEA-B870-476D-B4D5-D9F42022D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B1262B-F81C-4759-91F3-DDEADD54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A1083D-7D9D-4145-A11C-241BF2FE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BEB48-BE55-4779-9155-2152DD5D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CD9C2-339F-440E-8189-A18E652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31D4F-5513-484D-AC14-BEFFDE1B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0008D2-5D82-4295-AAEB-BBE41EDF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C6988F-C1C6-4B3D-9C8F-CD4FA4C5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86A5FA-7D92-4A1B-899A-04469EEF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DE22E-7358-49A1-B3DF-C5F02B38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01384-9D92-43A1-A443-3DC388DF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8B1C70-F4E7-4DAF-928A-C4E9273C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528E88-96C1-4866-9FE5-A3B3A9EA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A90C2-1E77-4AE9-9538-357D39CA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7607C5-A5EB-4658-AE27-953EC1C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3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2B92A-F0B5-4746-8FB5-7E346C0A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F4B2A-38F7-44B4-A98B-AFE860881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4997A7-BC08-4D4E-9FF4-6A62C918B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F99D19-0459-4393-AA63-B7543A50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C45D10-45F5-4721-9374-FE82F450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C69766-BECE-431A-8EE7-013893CB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8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FCF113-93E3-4592-81C9-05067C8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F6F565-40A8-4C9A-B56E-16BFD97D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201432-4A8A-41B2-89F4-9A5CF6FF9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8D914F-8296-424E-89F8-D7CAB7AC8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961FCB-686F-4A94-BD4D-D5489F31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873AD4-FE7B-4864-9E31-64841737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DA4519-73B2-4C85-AAAB-C1ABFE23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E4F443-7CF6-4016-9FC2-D475B1E0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47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17CB46-77D3-4B29-A009-5756901D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4AA19D-BE0D-48EE-B702-46E68232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8ED6D9-B526-4BD8-AD10-48539A77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4E82A4-C7AD-44F8-81F1-E50D14EB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8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3E2241-AD49-44AF-91CD-93972F07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C16A19-79B7-4F11-9F9E-59D02C3B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3FE5D8-FE4F-445C-8390-FBF4C215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8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CC06C-30E6-4E57-89F3-6581F4AD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6A802-A930-44FD-97DB-73595FB2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3CB7EA-D32A-4F7C-AEC6-63B3F802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58DA8F-EA2B-4F3F-9723-6FA6BAA4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88D4A8-E501-4153-BBFB-0DDDB73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631978-165F-4D09-B723-8F6520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6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9E893-92B0-4805-BD35-7F1F6F86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A1075A-E5FC-4001-8796-968B736BD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8089D7-EB9C-4CDA-B01B-552F8E866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98822E-6253-4DEE-93E5-23B18576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10393B-8AC2-40F1-8413-B89FD3FF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669E06-A882-4DB9-98DA-06373842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20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3387B1-FF66-42DD-964D-A1393484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ACBDA-A06C-4EBE-B927-03ADA018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87FA4D-CD15-4A6A-9BCE-0A6222BB1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41EF-03CD-49A3-B07B-F3800A9C5CCD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9F2F05-7383-45CD-AB7C-EA9D89BF4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723A7-8FF9-4666-9E24-CAE8EF92F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9992-1567-4CD7-A36F-E5081A0E4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2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7E6209D-89CB-4C6A-AF6D-5B6EF66A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095"/>
            <a:ext cx="12192000" cy="28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30" y="331940"/>
            <a:ext cx="199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Motivation</a:t>
            </a:r>
            <a:endParaRPr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775DC7-64EF-4425-8C54-270CAA94A230}"/>
              </a:ext>
            </a:extLst>
          </p:cNvPr>
          <p:cNvSpPr txBox="1"/>
          <p:nvPr/>
        </p:nvSpPr>
        <p:spPr>
          <a:xfrm>
            <a:off x="1133605" y="1377863"/>
            <a:ext cx="99247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Modeling </a:t>
            </a:r>
            <a:r>
              <a:rPr lang="en-US" altLang="zh-CN" b="1" dirty="0"/>
              <a:t>non-local relations</a:t>
            </a:r>
            <a:r>
              <a:rPr lang="en-US" altLang="zh-CN" dirty="0"/>
              <a:t> and capturing </a:t>
            </a:r>
            <a:r>
              <a:rPr lang="en-US" altLang="zh-CN" b="1" dirty="0"/>
              <a:t>long-range dependencies </a:t>
            </a:r>
            <a:r>
              <a:rPr lang="en-US" altLang="zh-CN" dirty="0"/>
              <a:t>are fundamental to visual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Deep ConvNets stacking many local operations of convolution and pooling, which are effectively </a:t>
            </a:r>
            <a:r>
              <a:rPr lang="en-US" altLang="zh-CN" b="1" dirty="0"/>
              <a:t>limited to local receptive fields and short-range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Non-local Net can be viewed as </a:t>
            </a:r>
            <a:r>
              <a:rPr lang="en-US" altLang="zh-CN" b="1" dirty="0"/>
              <a:t>a densely-connected graph neural network (GNN) module with attention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Two limitations of NL-Net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Computing dense affinity matrix and its product with the node messages. </a:t>
            </a:r>
            <a:r>
              <a:rPr lang="en-US" altLang="zh-CN" b="1" dirty="0"/>
              <a:t>Heavy computations.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Relations between two node features are typically defined by a simple pairwise function. </a:t>
            </a:r>
            <a:r>
              <a:rPr lang="en-US" altLang="zh-CN" b="1" dirty="0"/>
              <a:t>Limited capacity.</a:t>
            </a:r>
          </a:p>
        </p:txBody>
      </p:sp>
    </p:spTree>
    <p:extLst>
      <p:ext uri="{BB962C8B-B14F-4D97-AF65-F5344CB8AC3E}">
        <p14:creationId xmlns:p14="http://schemas.microsoft.com/office/powerpoint/2010/main" val="229741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30" y="331940"/>
            <a:ext cx="529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Non-local Graph Neural Networks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F775DC7-64EF-4425-8C54-270CAA94A230}"/>
                  </a:ext>
                </a:extLst>
              </p:cNvPr>
              <p:cNvSpPr txBox="1"/>
              <p:nvPr/>
            </p:nvSpPr>
            <p:spPr>
              <a:xfrm>
                <a:off x="1133605" y="1377863"/>
                <a:ext cx="9924790" cy="179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Conv features: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 fully-connected graph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𝒱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/>
                  <a:t>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altLang="zh-CN" dirty="0"/>
                  <a:t>, and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Each iteration updates the node features as follows,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F775DC7-64EF-4425-8C54-270CAA94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5" y="1377863"/>
                <a:ext cx="9924790" cy="1796389"/>
              </a:xfrm>
              <a:prstGeom prst="rect">
                <a:avLst/>
              </a:prstGeom>
              <a:blipFill>
                <a:blip r:embed="rId2"/>
                <a:stretch>
                  <a:fillRect l="-430" t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369A4E7-19E9-4DA2-810A-EC5F1BEC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07" y="2966389"/>
            <a:ext cx="3830876" cy="9252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1F9EDB2-1FB1-4D42-9C35-4CDFFE1449CC}"/>
              </a:ext>
            </a:extLst>
          </p:cNvPr>
          <p:cNvSpPr txBox="1"/>
          <p:nvPr/>
        </p:nvSpPr>
        <p:spPr>
          <a:xfrm>
            <a:off x="1133605" y="4060521"/>
            <a:ext cx="38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matrix form,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E47EE7-8D7C-45DF-9C5A-C65E034C2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507" y="4114292"/>
            <a:ext cx="1759907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29" y="331940"/>
            <a:ext cx="621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Latent GNN for Non-local Feature Context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F775DC7-64EF-4425-8C54-270CAA94A230}"/>
                  </a:ext>
                </a:extLst>
              </p:cNvPr>
              <p:cNvSpPr txBox="1"/>
              <p:nvPr/>
            </p:nvSpPr>
            <p:spPr>
              <a:xfrm>
                <a:off x="1133605" y="1377863"/>
                <a:ext cx="99247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Latent features: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 augmented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nodes,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, and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Step 1: Visible-to-latent propagation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F775DC7-64EF-4425-8C54-270CAA94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5" y="1377863"/>
                <a:ext cx="9924790" cy="1477328"/>
              </a:xfrm>
              <a:prstGeom prst="rect">
                <a:avLst/>
              </a:prstGeom>
              <a:blipFill>
                <a:blip r:embed="rId2"/>
                <a:stretch>
                  <a:fillRect l="-430" t="-20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1D7FA80-BFD9-4625-824A-C8067FB0640C}"/>
              </a:ext>
            </a:extLst>
          </p:cNvPr>
          <p:cNvSpPr txBox="1"/>
          <p:nvPr/>
        </p:nvSpPr>
        <p:spPr>
          <a:xfrm>
            <a:off x="1133605" y="3894988"/>
            <a:ext cx="50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Step 2: Latent-to-latent propagation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08B004-0EC0-43E5-914D-093885BE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48" y="2962405"/>
            <a:ext cx="4072081" cy="8253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04DBF-9FEC-4E3E-856C-E5C67682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948" y="4370321"/>
            <a:ext cx="4056345" cy="8368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7A817B-9E76-4A4D-ACF7-C3D673F11936}"/>
              </a:ext>
            </a:extLst>
          </p:cNvPr>
          <p:cNvSpPr txBox="1"/>
          <p:nvPr/>
        </p:nvSpPr>
        <p:spPr>
          <a:xfrm>
            <a:off x="1133604" y="5313218"/>
            <a:ext cx="50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Step 3: Latent-to-visible propagation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6D3668E-B63A-4124-B0CE-85149F2F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948" y="5788551"/>
            <a:ext cx="4128291" cy="8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29" y="331940"/>
            <a:ext cx="684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An Equivalent Low-rank Kernel Representation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C1403B-AC2F-4C42-9147-C6F42556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85" y="1442080"/>
            <a:ext cx="4753629" cy="48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29" y="331940"/>
            <a:ext cx="684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An Equivalent Low-rank Kernel Representation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BF53B8-8B43-4B60-9359-A1B1614E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1" y="1561773"/>
            <a:ext cx="10814137" cy="37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29" y="331940"/>
            <a:ext cx="684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6F329E-4B9C-4660-BC7C-F494E226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29" y="1158058"/>
            <a:ext cx="11208705" cy="48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F2D1A-B114-45B3-8182-BD2721376F84}"/>
              </a:ext>
            </a:extLst>
          </p:cNvPr>
          <p:cNvSpPr txBox="1"/>
          <p:nvPr/>
        </p:nvSpPr>
        <p:spPr>
          <a:xfrm>
            <a:off x="519829" y="331940"/>
            <a:ext cx="684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Experiments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7B2612-2031-494A-A97C-04B24EB0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80" y="1089938"/>
            <a:ext cx="8972039" cy="52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225</Words>
  <Application>Microsoft Office PowerPoint</Application>
  <PresentationFormat>宽屏</PresentationFormat>
  <Paragraphs>32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Mayaka Ibara</dc:creator>
  <cp:lastModifiedBy>Mayaka Ibara</cp:lastModifiedBy>
  <cp:revision>18</cp:revision>
  <dcterms:created xsi:type="dcterms:W3CDTF">2019-07-20T02:27:47Z</dcterms:created>
  <dcterms:modified xsi:type="dcterms:W3CDTF">2019-07-20T04:01:41Z</dcterms:modified>
</cp:coreProperties>
</file>