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68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F66633-1602-41C1-A0A5-F555FBE8F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19C466F-7B76-411E-8572-7AF451B8B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496567-B953-4F49-8C5B-448BD235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9298-CBCC-40A7-A7D8-95D51D58DB76}" type="datetimeFigureOut">
              <a:rPr lang="zh-CN" altLang="en-US" smtClean="0"/>
              <a:t>2019/12/7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4D518F-A55A-43D1-B6DE-5F3DA37DE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520A3F-1190-4706-B8B4-2E187B52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4A-2B7A-442E-804B-2C0891209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37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4CB0D8-4767-4205-BAF7-B35A6585D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C69109-D424-4A07-B1D7-5D6B04B8C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09C2AA-6F5B-407E-808B-6E0D7EC3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9298-CBCC-40A7-A7D8-95D51D58DB76}" type="datetimeFigureOut">
              <a:rPr lang="zh-CN" altLang="en-US" smtClean="0"/>
              <a:t>2019/12/7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8429F1-A882-465F-86C4-EC98412A1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118120-52E2-4ABB-BB10-D9290CD9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4A-2B7A-442E-804B-2C0891209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41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B75DB98-CDE0-4C1C-A46C-65CFFDC0E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0238F8-FD50-45B2-B6F4-AA1C247C2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69D60B-7F4A-4E76-99B6-A815FCF8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9298-CBCC-40A7-A7D8-95D51D58DB76}" type="datetimeFigureOut">
              <a:rPr lang="zh-CN" altLang="en-US" smtClean="0"/>
              <a:t>2019/12/7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29B2AF-05B6-4A48-8903-095191B88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35F587-BB29-4C56-B120-2031DE39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4A-2B7A-442E-804B-2C0891209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85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8CDF65-484E-4218-BE89-094F1B69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D53460-54D5-42E9-94AA-714FE6CE7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9F6302-A01E-4B69-B6B4-210BDFF1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9298-CBCC-40A7-A7D8-95D51D58DB76}" type="datetimeFigureOut">
              <a:rPr lang="zh-CN" altLang="en-US" smtClean="0"/>
              <a:t>2019/12/7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F8E88-0342-4C69-BABE-7DA0E5C7C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4E2575-70F3-4B91-A4F4-4EFE9908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4A-2B7A-442E-804B-2C0891209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59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45D086-A2A0-488E-BCB6-1E87E017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5614C7-2F68-4292-87C8-5C0F566E5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F7CCB4-1F1E-469D-B8BB-3B6C7409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9298-CBCC-40A7-A7D8-95D51D58DB76}" type="datetimeFigureOut">
              <a:rPr lang="zh-CN" altLang="en-US" smtClean="0"/>
              <a:t>2019/12/7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F4FD8D-B97C-4E64-81F3-82F4394E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5A26A3-AF63-4918-A417-F782E2F20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4A-2B7A-442E-804B-2C0891209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13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A8DF71-C1AC-44C7-91B7-97F3BC34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CBAD5A-DCAA-4C01-9C90-131946275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5D5392-5191-458A-9389-DED08D712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DA64AB-828F-406F-A07E-170EB788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9298-CBCC-40A7-A7D8-95D51D58DB76}" type="datetimeFigureOut">
              <a:rPr lang="zh-CN" altLang="en-US" smtClean="0"/>
              <a:t>2019/12/7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81CE7E-2C3F-466E-9A45-3400E2F8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4C5220-811F-4028-95ED-2B4D925C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4A-2B7A-442E-804B-2C0891209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00685-4A71-4451-A3DA-53ABE37D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D1A0E7-7224-49F1-8E23-990294EDD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6706A8-8E08-4F28-9B87-FB700A262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7D71ED5-AB5C-4AD5-9030-4A6CE28F9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C6B1037-7A97-461D-B672-968380F2B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0F0980E-AFF0-42B1-A0F5-EDEBCB60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9298-CBCC-40A7-A7D8-95D51D58DB76}" type="datetimeFigureOut">
              <a:rPr lang="zh-CN" altLang="en-US" smtClean="0"/>
              <a:t>2019/12/7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5FB8A3E-7955-4DAF-923F-990FD7AD0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FADB5AA-BDD2-4AD9-A454-B77E00FB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4A-2B7A-442E-804B-2C0891209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2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8DE12D-610D-454F-82A0-BC7731080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AFCB87-C558-4807-B205-7E3C61A9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9298-CBCC-40A7-A7D8-95D51D58DB76}" type="datetimeFigureOut">
              <a:rPr lang="zh-CN" altLang="en-US" smtClean="0"/>
              <a:t>2019/12/7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518C03-05A8-4DA0-BF48-10EBABFA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7F9DE0A-DEBF-4269-BB3D-FD5C26D3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4A-2B7A-442E-804B-2C0891209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43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BE1288-FABA-440D-982B-336A390E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9298-CBCC-40A7-A7D8-95D51D58DB76}" type="datetimeFigureOut">
              <a:rPr lang="zh-CN" altLang="en-US" smtClean="0"/>
              <a:t>2019/12/7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09BEDEC-C6E0-4C4F-833C-E8FA7229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A8B396-60AB-4215-9846-A8B255B9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4A-2B7A-442E-804B-2C0891209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82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DE8CF0-F639-4158-827F-0906B2E7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291DB3-16DB-4E1F-9F9E-D7F60DCB3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EAFE92-2597-4534-B9DA-6B15CCD7C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8C3412-98DD-4A75-89BA-D8E55BCE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9298-CBCC-40A7-A7D8-95D51D58DB76}" type="datetimeFigureOut">
              <a:rPr lang="zh-CN" altLang="en-US" smtClean="0"/>
              <a:t>2019/12/7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783413-AFE4-4FA3-86E6-744CED4D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E4292A-77EF-4F6A-BC74-457F5BCB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4A-2B7A-442E-804B-2C0891209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24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9F1EB7-7EBE-4972-A875-956018D0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6016EED-D053-47DA-BEE5-76D8E4320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BC06D6-E7E5-4955-8EA2-6B5FEB20E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0D0754-E18E-494B-853E-574B9BED1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9298-CBCC-40A7-A7D8-95D51D58DB76}" type="datetimeFigureOut">
              <a:rPr lang="zh-CN" altLang="en-US" smtClean="0"/>
              <a:t>2019/12/7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8C0EA4-7965-45BB-8FE6-05E80AFE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356A62-A6AF-4678-8F95-436509F2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24A-2B7A-442E-804B-2C0891209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15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77C08B1-27F2-419E-A0B6-73A6FE86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67E60E-E51D-48C6-8E38-DE3A7E6A8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5A6FBA-D513-4A42-8A09-BA1A06041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F9298-CBCC-40A7-A7D8-95D51D58DB76}" type="datetimeFigureOut">
              <a:rPr lang="zh-CN" altLang="en-US" smtClean="0"/>
              <a:t>2019/12/7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587A17-44E5-467C-9091-DC0E3361D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652EA1-58E6-4A21-8B77-E4661BD88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D224A-2B7A-442E-804B-2C08912099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20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0986421-36EB-449B-8277-68FD60C82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03" y="1920231"/>
            <a:ext cx="10301593" cy="301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E2236F3-735F-45D3-9E79-7AAE201E034C}"/>
              </a:ext>
            </a:extLst>
          </p:cNvPr>
          <p:cNvSpPr txBox="1"/>
          <p:nvPr/>
        </p:nvSpPr>
        <p:spPr>
          <a:xfrm>
            <a:off x="527050" y="292100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Motivation</a:t>
            </a:r>
            <a:endParaRPr lang="zh-CN" altLang="en-US" sz="24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F951A5C-3831-4346-8E1F-9BA6A5C37126}"/>
              </a:ext>
            </a:extLst>
          </p:cNvPr>
          <p:cNvSpPr txBox="1"/>
          <p:nvPr/>
        </p:nvSpPr>
        <p:spPr>
          <a:xfrm>
            <a:off x="1295400" y="889000"/>
            <a:ext cx="935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Empirical observation</a:t>
            </a:r>
            <a:r>
              <a:rPr lang="zh-CN" altLang="en-US" dirty="0"/>
              <a:t> </a:t>
            </a:r>
            <a:r>
              <a:rPr lang="en-US" altLang="zh-CN" dirty="0"/>
              <a:t>- the </a:t>
            </a:r>
            <a:r>
              <a:rPr lang="en-US" altLang="zh-CN" b="1" dirty="0"/>
              <a:t>excessively smaller norms of target domain features</a:t>
            </a:r>
            <a:r>
              <a:rPr lang="en-US" altLang="zh-CN" dirty="0"/>
              <a:t> with respect to that of the source domain account for their erratic discrimination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B92ADD-4080-4751-A437-08FB364C4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713" y="1535331"/>
            <a:ext cx="7341274" cy="52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E2236F3-735F-45D3-9E79-7AAE201E034C}"/>
              </a:ext>
            </a:extLst>
          </p:cNvPr>
          <p:cNvSpPr txBox="1"/>
          <p:nvPr/>
        </p:nvSpPr>
        <p:spPr>
          <a:xfrm>
            <a:off x="527050" y="292100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Motivation</a:t>
            </a:r>
            <a:endParaRPr lang="zh-CN" altLang="en-US" sz="24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F951A5C-3831-4346-8E1F-9BA6A5C37126}"/>
              </a:ext>
            </a:extLst>
          </p:cNvPr>
          <p:cNvSpPr txBox="1"/>
          <p:nvPr/>
        </p:nvSpPr>
        <p:spPr>
          <a:xfrm>
            <a:off x="1520825" y="1441450"/>
            <a:ext cx="9150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Misaligned-Feature-Norm Hypothesis</a:t>
            </a:r>
            <a:r>
              <a:rPr lang="en-US" altLang="zh-CN" dirty="0"/>
              <a:t>: The domain shift between the source and target domains relies on </a:t>
            </a:r>
            <a:r>
              <a:rPr lang="en-US" altLang="zh-CN" b="1" dirty="0">
                <a:solidFill>
                  <a:srgbClr val="FF0000"/>
                </a:solidFill>
              </a:rPr>
              <a:t>their misaligned feature-norm expectations</a:t>
            </a:r>
            <a:r>
              <a:rPr lang="en-US" altLang="zh-CN" dirty="0"/>
              <a:t>. Matching the mean feature norms of the two domains to an arbitrary shared scalar is supposed to yield similar transfer gains.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Smaller-Feature-Norm Hypothesis</a:t>
            </a:r>
            <a:r>
              <a:rPr lang="en-US" altLang="zh-CN" dirty="0"/>
              <a:t>: The domain shift substantially relies on the </a:t>
            </a:r>
            <a:r>
              <a:rPr lang="en-US" altLang="zh-CN" b="1" dirty="0">
                <a:solidFill>
                  <a:srgbClr val="FF0000"/>
                </a:solidFill>
              </a:rPr>
              <a:t>excessively less-informative features with smaller norms for the target task</a:t>
            </a:r>
            <a:r>
              <a:rPr lang="en-US" altLang="zh-CN" dirty="0"/>
              <a:t>. Despite non-rigorous alignment, adapting the target features far away from the small-norm regions can lead to safe transfer.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298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E2236F3-735F-45D3-9E79-7AAE201E034C}"/>
              </a:ext>
            </a:extLst>
          </p:cNvPr>
          <p:cNvSpPr txBox="1"/>
          <p:nvPr/>
        </p:nvSpPr>
        <p:spPr>
          <a:xfrm>
            <a:off x="527050" y="29210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Framework</a:t>
            </a: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4F5A94-28A0-4FCE-A549-D4A6FFBBE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14" y="1212850"/>
            <a:ext cx="9038972" cy="427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5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E2236F3-735F-45D3-9E79-7AAE201E034C}"/>
              </a:ext>
            </a:extLst>
          </p:cNvPr>
          <p:cNvSpPr txBox="1"/>
          <p:nvPr/>
        </p:nvSpPr>
        <p:spPr>
          <a:xfrm>
            <a:off x="527050" y="292100"/>
            <a:ext cx="422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Hard Adaptive Feature Norm</a:t>
            </a:r>
            <a:endParaRPr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4D1725C-D159-446F-B2A6-93847F664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514379"/>
            <a:ext cx="6978650" cy="75515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6CD60BC-77E2-4692-BE94-DB35B966DE32}"/>
              </a:ext>
            </a:extLst>
          </p:cNvPr>
          <p:cNvSpPr txBox="1"/>
          <p:nvPr/>
        </p:nvSpPr>
        <p:spPr>
          <a:xfrm>
            <a:off x="1498600" y="949406"/>
            <a:ext cx="719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Maximum Mean Feature Norm Discrepancy </a:t>
            </a:r>
            <a:r>
              <a:rPr lang="en-US" altLang="zh-CN" dirty="0"/>
              <a:t>is defined as follow: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CA8188-F82B-4D8C-A990-D22037388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465173"/>
            <a:ext cx="2978150" cy="3372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F411A80-7573-4492-B543-E20D2526FBAA}"/>
                  </a:ext>
                </a:extLst>
              </p:cNvPr>
              <p:cNvSpPr txBox="1"/>
              <p:nvPr/>
            </p:nvSpPr>
            <p:spPr>
              <a:xfrm>
                <a:off x="1651000" y="3200400"/>
                <a:ext cx="70866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 upper bound will greatly deviate from zero if there is no restriction on the function type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Place a restrictive scalar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dirty="0"/>
                  <a:t> to match the corresponding mean feature norms</a:t>
                </a:r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F411A80-7573-4492-B543-E20D2526F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0" y="3200400"/>
                <a:ext cx="7086600" cy="1477328"/>
              </a:xfrm>
              <a:prstGeom prst="rect">
                <a:avLst/>
              </a:prstGeom>
              <a:blipFill>
                <a:blip r:embed="rId4"/>
                <a:stretch>
                  <a:fillRect l="-602" t="-2066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E0E1106B-53AD-435B-A78D-0592DF210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500" y="4784525"/>
            <a:ext cx="5701752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8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E2236F3-735F-45D3-9E79-7AAE201E034C}"/>
              </a:ext>
            </a:extLst>
          </p:cNvPr>
          <p:cNvSpPr txBox="1"/>
          <p:nvPr/>
        </p:nvSpPr>
        <p:spPr>
          <a:xfrm>
            <a:off x="527050" y="292100"/>
            <a:ext cx="4777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Stepwise Adaptive Feature Norm</a:t>
            </a:r>
            <a:endParaRPr lang="zh-CN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6CD60BC-77E2-4692-BE94-DB35B966DE32}"/>
                  </a:ext>
                </a:extLst>
              </p:cNvPr>
              <p:cNvSpPr txBox="1"/>
              <p:nvPr/>
            </p:nvSpPr>
            <p:spPr>
              <a:xfrm>
                <a:off x="1498600" y="949406"/>
                <a:ext cx="8255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With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dirty="0"/>
                  <a:t> gradually increases, the obtained models are still prone to achieve higher accuracies on the target task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It is natural to explore a </a:t>
                </a:r>
                <a:r>
                  <a:rPr lang="en-US" altLang="zh-CN" b="1" dirty="0"/>
                  <a:t>sufficiently large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altLang="zh-CN" dirty="0"/>
                  <a:t> and verify whether the </a:t>
                </a:r>
                <a:r>
                  <a:rPr lang="en-US" altLang="zh-CN" b="1" dirty="0"/>
                  <a:t>rigorous alignment</a:t>
                </a:r>
                <a:r>
                  <a:rPr lang="en-US" altLang="zh-CN" dirty="0"/>
                  <a:t> between the feature-norm expectations is necessary</a:t>
                </a:r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6CD60BC-77E2-4692-BE94-DB35B966D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600" y="949406"/>
                <a:ext cx="8255000" cy="1477328"/>
              </a:xfrm>
              <a:prstGeom prst="rect">
                <a:avLst/>
              </a:prstGeom>
              <a:blipFill>
                <a:blip r:embed="rId2"/>
                <a:stretch>
                  <a:fillRect l="-517" t="-2479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A437CE62-B39F-4E63-AD15-D09C15560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850" y="2863350"/>
            <a:ext cx="5551970" cy="15679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FC1487C-8569-452F-BFA8-40B7E66099F8}"/>
                  </a:ext>
                </a:extLst>
              </p:cNvPr>
              <p:cNvSpPr txBox="1"/>
              <p:nvPr/>
            </p:nvSpPr>
            <p:spPr>
              <a:xfrm>
                <a:off x="3380396" y="4867883"/>
                <a:ext cx="38478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: Parameters of the last iteration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dirty="0"/>
                  <a:t>: Parameters of the current iteration</a:t>
                </a: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FC1487C-8569-452F-BFA8-40B7E6609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396" y="4867883"/>
                <a:ext cx="3847848" cy="923330"/>
              </a:xfrm>
              <a:prstGeom prst="rect">
                <a:avLst/>
              </a:prstGeom>
              <a:blipFill>
                <a:blip r:embed="rId4"/>
                <a:stretch>
                  <a:fillRect t="-3974" r="-792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72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E2236F3-735F-45D3-9E79-7AAE201E034C}"/>
              </a:ext>
            </a:extLst>
          </p:cNvPr>
          <p:cNvSpPr txBox="1"/>
          <p:nvPr/>
        </p:nvSpPr>
        <p:spPr>
          <a:xfrm>
            <a:off x="527050" y="29210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Experiments</a:t>
            </a:r>
            <a:endParaRPr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7949E1-9B30-4DC0-A792-CE51615CB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40" y="1440536"/>
            <a:ext cx="8766719" cy="39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6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E2236F3-735F-45D3-9E79-7AAE201E034C}"/>
              </a:ext>
            </a:extLst>
          </p:cNvPr>
          <p:cNvSpPr txBox="1"/>
          <p:nvPr/>
        </p:nvSpPr>
        <p:spPr>
          <a:xfrm>
            <a:off x="527050" y="29210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Experiments</a:t>
            </a: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1DCFFC0-70F7-4BAC-9755-B009E8BFA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1536700"/>
            <a:ext cx="5332843" cy="36337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860287-4F0C-4107-8560-C865B5D7F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109" y="1594858"/>
            <a:ext cx="4588323" cy="35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1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E2236F3-735F-45D3-9E79-7AAE201E034C}"/>
              </a:ext>
            </a:extLst>
          </p:cNvPr>
          <p:cNvSpPr txBox="1"/>
          <p:nvPr/>
        </p:nvSpPr>
        <p:spPr>
          <a:xfrm>
            <a:off x="527050" y="29210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Experiments</a:t>
            </a:r>
            <a:endParaRPr lang="zh-CN" altLang="en-US" sz="24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20E017A-4487-4CF9-9DCB-6B91B03C1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000"/>
            <a:ext cx="12192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19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213</Words>
  <Application>Microsoft Office PowerPoint</Application>
  <PresentationFormat>宽屏</PresentationFormat>
  <Paragraphs>25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Ibara Mayaka</dc:creator>
  <cp:lastModifiedBy>Ibara Mayaka</cp:lastModifiedBy>
  <cp:revision>14</cp:revision>
  <dcterms:created xsi:type="dcterms:W3CDTF">2019-12-07T06:58:01Z</dcterms:created>
  <dcterms:modified xsi:type="dcterms:W3CDTF">2019-12-07T08:44:46Z</dcterms:modified>
</cp:coreProperties>
</file>