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66C7E-692B-4265-A777-520A8FFE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ED5EFC-B41B-402F-9DEA-F7135610D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2F018-5BA8-412D-9226-098808DF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5248B-8B94-4084-98D8-638ADCA9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ADD98-87CF-4F8E-9923-E6601BE3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BB5F9-96E2-4A5C-9E48-92B1C2C9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F21DB0-6716-4263-9A35-D8F73DAF2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D5CBE5-E7A0-4597-9CAC-00C1C519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744A88-4255-4BAC-B8CB-A7CF51E9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621E70-3225-427F-B957-D470EF50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3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D39738-8B46-4EB2-AB3B-D21BA8AAB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C380A1-2D78-49A1-B73C-4E7218300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CBCB3-881E-4F26-A76E-993D080A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278A6-067B-422B-8048-4B644039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89AF-7E40-4C00-AAEA-2A657363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A9CBC-8E0D-44D2-8133-CD5A24BA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1F281-7510-4A40-B718-2D06ED2EC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6723F-0238-42F8-A16E-E9BFA25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E879A-C2C4-44CF-BA38-9562F67B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C66F60-28B0-4D53-B557-592EA42A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68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8D9A-0E09-4106-9430-9C59721D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62EFE7-CDC6-47D7-A37E-0AB285DDA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B60E0-FB71-4158-8636-4D3D40A3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1B691-EAD4-4CEC-B3FF-04B3BB5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87705D-9DD6-430A-9672-983DB9BF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2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CAFDE-A014-41C1-B967-29A54F8C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41281-68C0-4504-8884-A67A1B528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E59DD5-BBB5-49B4-A126-B9A972C70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693EB2-17F5-4FA1-B64B-414F0CA4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E5051A-0F36-47DA-9DC0-4AD09CC0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E98352-DDE3-4D6D-8703-37398B05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9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AEC76-2E42-46FA-A72D-5B36EFDB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E0C4E-B191-4356-89ED-5FD72E35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6D0B5D-57C3-4584-8CC5-0AAD1F2D5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E1A8FE-A6F5-4755-A8F5-679AAC609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F609B3-B200-46D2-A64F-E74DEF577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6E34D9-0EB2-4325-A353-EF8D55EF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616D68-A821-445B-B68B-959BD826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B43B39-7B65-484E-9184-BF425994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35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03DE4-7CAD-49E9-B451-5853DA37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656992-2D1E-448F-9FD6-E4C446C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794E3-ECA6-4289-BB99-B4439586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BB7218-232C-49EE-B4E5-63C882FE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32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ECCDC0-9AE8-4C65-B0D3-D377AE1C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51B6A5-DF4B-4658-AAFC-48DC5FD8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B4A720-B23D-483F-BD87-CD3EC7B6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3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B6939-BAF7-448D-9886-CBF17C1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AA33F3-DADB-41EB-9473-098156F44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F90C4B-B91C-4648-B5BC-DA0CC91D4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D7BF7D-B812-46DC-9310-DE80C469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C7CCD3-4BC7-4C20-A3A2-4B027053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FE40A4-0210-4B13-9A7E-E60CE249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5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DC165-2902-44E9-9C56-0158F265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F83C2F-FF5D-47F4-B8BA-0A912B6D7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7B8C4B-2B9D-4BA8-89A4-C097C6A70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E8783F-E89D-42B4-93D8-2C2A3DAB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C8BFFA-068F-4897-8E93-78804BAB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94BE15-7F5D-42FE-BCD3-520996EF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58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92B393-0FA9-4ECB-8274-0B96093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D77176-8B07-4BE3-9876-819A5E33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34263B-DDD5-43B5-B7D1-79D7B261F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A6B1-5537-4117-96BB-2690B27D9A8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AE9ED6-5730-4854-8D1B-5E5FBEF0C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C7893-AA5D-41C1-8FBC-ED62EB28E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4F6BC-083D-442A-8AB8-790DE61EC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0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B2FBD-B7E0-4B49-AF2B-78B97AB43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198711-44A4-48A7-BC46-2DB5DD74F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9E5ACE-7697-4EA8-89BC-E9AFFBD6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36" y="2290832"/>
            <a:ext cx="9174064" cy="22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6DE4B-AA75-4A8D-BE22-03C34C48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1B791-2ABC-4794-91B3-5C2D3F9FC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181AB5-6882-489B-B42B-D5096F2E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98"/>
          <a:stretch/>
        </p:blipFill>
        <p:spPr>
          <a:xfrm>
            <a:off x="941925" y="1935332"/>
            <a:ext cx="10411875" cy="3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2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60707-B3DB-4ABC-8EA3-D1731A60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Co-occurrent features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765621-693E-41CD-AF06-375002F3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普通</a:t>
            </a:r>
            <a:r>
              <a:rPr lang="en-US" altLang="zh-CN" dirty="0"/>
              <a:t>co-occurrent feature model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Mixture of </a:t>
            </a:r>
            <a:r>
              <a:rPr lang="en-US" altLang="zh-CN" dirty="0" err="1"/>
              <a:t>softmax</a:t>
            </a:r>
            <a:r>
              <a:rPr lang="en-US" altLang="zh-CN" dirty="0"/>
              <a:t> (</a:t>
            </a:r>
            <a:r>
              <a:rPr lang="en-US" altLang="zh-CN" dirty="0" err="1"/>
              <a:t>MoS</a:t>
            </a:r>
            <a:r>
              <a:rPr lang="en-US" altLang="zh-CN" dirty="0"/>
              <a:t>)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Aggregated co-occurrent feature module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CEA59E-474F-45D0-900A-13529896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349716"/>
            <a:ext cx="4105275" cy="93345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90C9011-3561-4D6A-B78E-69FD2BD5164F}"/>
              </a:ext>
            </a:extLst>
          </p:cNvPr>
          <p:cNvCxnSpPr>
            <a:cxnSpLocks/>
          </p:cNvCxnSpPr>
          <p:nvPr/>
        </p:nvCxnSpPr>
        <p:spPr>
          <a:xfrm>
            <a:off x="4811697" y="3053918"/>
            <a:ext cx="706173" cy="22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BFDFCA-3945-406B-8F99-31F5A8822180}"/>
                  </a:ext>
                </a:extLst>
              </p:cNvPr>
              <p:cNvSpPr txBox="1"/>
              <p:nvPr/>
            </p:nvSpPr>
            <p:spPr>
              <a:xfrm>
                <a:off x="5688736" y="3233437"/>
                <a:ext cx="3036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Similarity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BFDFCA-3945-406B-8F99-31F5A8822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36" y="3233437"/>
                <a:ext cx="3036163" cy="369332"/>
              </a:xfrm>
              <a:prstGeom prst="rect">
                <a:avLst/>
              </a:prstGeom>
              <a:blipFill>
                <a:blip r:embed="rId3"/>
                <a:stretch>
                  <a:fillRect l="-160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334522-EECF-403B-9E7A-662ACBD751C4}"/>
                  </a:ext>
                </a:extLst>
              </p:cNvPr>
              <p:cNvSpPr txBox="1"/>
              <p:nvPr/>
            </p:nvSpPr>
            <p:spPr>
              <a:xfrm flipH="1">
                <a:off x="6112959" y="2548119"/>
                <a:ext cx="2804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co-occurrent feature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target feature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334522-EECF-403B-9E7A-662ACBD75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2959" y="2548119"/>
                <a:ext cx="2804013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66C017C-D558-44AC-AB47-ADB4468E6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320" y="3943946"/>
            <a:ext cx="3638550" cy="10191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056CCC-F1F7-4C22-83B3-75EA549CD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935" y="4215027"/>
            <a:ext cx="2305050" cy="542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F1BB88-F779-4829-A711-7DEDC823D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176" y="4029289"/>
            <a:ext cx="1495425" cy="45720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A67B8F2-E4AB-44BB-8BF6-C3FD69831FE8}"/>
              </a:ext>
            </a:extLst>
          </p:cNvPr>
          <p:cNvCxnSpPr/>
          <p:nvPr/>
        </p:nvCxnSpPr>
        <p:spPr>
          <a:xfrm flipH="1">
            <a:off x="9195276" y="4557036"/>
            <a:ext cx="50602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415926B-D15E-433A-AA89-41949539ECFD}"/>
              </a:ext>
            </a:extLst>
          </p:cNvPr>
          <p:cNvSpPr txBox="1"/>
          <p:nvPr/>
        </p:nvSpPr>
        <p:spPr>
          <a:xfrm>
            <a:off x="7790062" y="4777728"/>
            <a:ext cx="396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Capture the contextual information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8A1955C-86BE-44DC-AC93-E769B73EB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401" y="5336639"/>
            <a:ext cx="2628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DD255-C823-4E6C-99F0-B194B569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5D275B-FE5B-43CD-88B9-2C3A853A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514975" cy="3105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CFA14B-0227-461E-B133-E2603AA6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129" y="1876425"/>
            <a:ext cx="3625224" cy="31051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9B92BB-6BB8-4186-9792-875A36015E28}"/>
              </a:ext>
            </a:extLst>
          </p:cNvPr>
          <p:cNvSpPr txBox="1"/>
          <p:nvPr/>
        </p:nvSpPr>
        <p:spPr>
          <a:xfrm flipH="1">
            <a:off x="8355218" y="1372156"/>
            <a:ext cx="270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Non-local block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FB6B75-53C8-48A1-A43A-984BC3C4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30775"/>
            <a:ext cx="4105275" cy="933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74F169-D27A-4B51-8B04-D96028099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287" y="4930775"/>
            <a:ext cx="2628900" cy="100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AA9034-F1F2-4066-AF85-4B1E50CE9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129" y="5174456"/>
            <a:ext cx="3752850" cy="8096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CE84425-098E-4231-8FB2-2DDC44F9DC88}"/>
              </a:ext>
            </a:extLst>
          </p:cNvPr>
          <p:cNvSpPr/>
          <p:nvPr/>
        </p:nvSpPr>
        <p:spPr>
          <a:xfrm>
            <a:off x="838199" y="413340"/>
            <a:ext cx="10439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NimbusRomNo9L-Regu"/>
              </a:rPr>
              <a:t>A key difference between Co-occurrent Feature Model with </a:t>
            </a:r>
            <a:r>
              <a:rPr lang="en-US" altLang="zh-CN" sz="2000" dirty="0"/>
              <a:t>self-attention or non-local network is that the proposed </a:t>
            </a:r>
            <a:r>
              <a:rPr lang="en-US" altLang="zh-CN" sz="2000" dirty="0" err="1"/>
              <a:t>Cooccurrent</a:t>
            </a:r>
            <a:r>
              <a:rPr lang="en-US" altLang="zh-CN" sz="2000" dirty="0"/>
              <a:t> Feature Model learns a prior distribution conditioned on the semantic context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EC061C-36DD-497F-831E-B042157A974E}"/>
              </a:ext>
            </a:extLst>
          </p:cNvPr>
          <p:cNvSpPr txBox="1"/>
          <p:nvPr/>
        </p:nvSpPr>
        <p:spPr>
          <a:xfrm>
            <a:off x="4920999" y="1225987"/>
            <a:ext cx="286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表示怀疑。。。</a:t>
            </a:r>
          </a:p>
        </p:txBody>
      </p:sp>
    </p:spTree>
    <p:extLst>
      <p:ext uri="{BB962C8B-B14F-4D97-AF65-F5344CB8AC3E}">
        <p14:creationId xmlns:p14="http://schemas.microsoft.com/office/powerpoint/2010/main" val="391503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1C4D5-CA95-4033-B08F-B5EDAC9F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24B33D-4E84-459A-A13D-3B62C521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A98DDD-589C-4DA5-AB74-18850B5B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33" y="681037"/>
            <a:ext cx="6181725" cy="4543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3535A2-FEFC-4959-8459-2D2B4EF2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6" y="642351"/>
            <a:ext cx="5991225" cy="1952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9E4EB4-3FDA-452A-BEA6-FC70FCDD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99" y="2408238"/>
            <a:ext cx="4751037" cy="40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1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A4E6F-BCF9-4DA6-870A-8EFF0791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statistic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45D2-0AB1-4193-9027-AE7576B5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381"/>
            <a:ext cx="4470647" cy="4351338"/>
          </a:xfrm>
        </p:spPr>
        <p:txBody>
          <a:bodyPr/>
          <a:lstStyle/>
          <a:p>
            <a:r>
              <a:rPr lang="en-US" altLang="zh-CN" dirty="0"/>
              <a:t>Images</a:t>
            </a:r>
            <a:r>
              <a:rPr lang="zh-CN" altLang="en-US" dirty="0"/>
              <a:t>：</a:t>
            </a:r>
            <a:r>
              <a:rPr lang="en-US" altLang="zh-CN" dirty="0"/>
              <a:t>164k</a:t>
            </a:r>
          </a:p>
          <a:p>
            <a:r>
              <a:rPr lang="en-US" altLang="zh-CN" dirty="0"/>
              <a:t>Instance segmentation masks</a:t>
            </a:r>
            <a:r>
              <a:rPr lang="zh-CN" altLang="en-US" dirty="0"/>
              <a:t>：</a:t>
            </a:r>
            <a:r>
              <a:rPr lang="en-US" altLang="zh-CN" dirty="0"/>
              <a:t>2.2 million</a:t>
            </a:r>
          </a:p>
          <a:p>
            <a:r>
              <a:rPr lang="en-US" altLang="zh-CN" dirty="0"/>
              <a:t>Categories:</a:t>
            </a:r>
            <a:r>
              <a:rPr lang="zh-CN" altLang="en-US" dirty="0"/>
              <a:t> </a:t>
            </a:r>
            <a:r>
              <a:rPr lang="en-US" altLang="zh-CN" dirty="0"/>
              <a:t>1000+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E4553E-A38E-42BD-A822-EFC0D813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92" y="365125"/>
            <a:ext cx="63150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0EE37-AF9E-476B-B47E-1B607B62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C3038-BAD9-4919-8912-9C4924004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Evaluation-first design principle</a:t>
            </a:r>
          </a:p>
          <a:p>
            <a:endParaRPr lang="en-US" altLang="zh-CN" dirty="0"/>
          </a:p>
          <a:p>
            <a:r>
              <a:rPr lang="en-US" altLang="zh-CN" dirty="0"/>
              <a:t>Federated dataset: composed of many constituent dataset, each exhaustively annotated for a single category.</a:t>
            </a:r>
          </a:p>
          <a:p>
            <a:endParaRPr lang="en-US" altLang="zh-CN" dirty="0"/>
          </a:p>
          <a:p>
            <a:r>
              <a:rPr lang="en-US" altLang="zh-CN" dirty="0"/>
              <a:t>Include hierarchy categories and synonyms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6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1533A-3EDC-43E5-BB50-E67ED231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Metric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998D14-A73E-48D2-A826-2A22FC140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each category c there must exist disjoint subsets of the entire dataset D for which the following guarantees hold:</a:t>
                </a:r>
              </a:p>
              <a:p>
                <a:pPr lvl="1"/>
                <a:r>
                  <a:rPr lang="en-US" altLang="zh-CN" dirty="0"/>
                  <a:t>Positive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dirty="0"/>
                  <a:t>exhaustively annotated for category c</a:t>
                </a:r>
              </a:p>
              <a:p>
                <a:pPr lvl="1"/>
                <a:r>
                  <a:rPr lang="en-US" altLang="zh-CN" dirty="0"/>
                  <a:t>Negative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category c does not appear</a:t>
                </a:r>
              </a:p>
              <a:p>
                <a:r>
                  <a:rPr lang="en-US" altLang="zh-CN" dirty="0"/>
                  <a:t>For each category c, AP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998D14-A73E-48D2-A826-2A22FC140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63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ED5BC-66CC-4E4A-ABC0-1675C05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 of dataset 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614CD-95BC-4DFF-977C-027426B49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146F17-CB68-4AAE-8DD2-744BDD08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" y="1900896"/>
            <a:ext cx="10931371" cy="37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7414E-B22F-46AB-A570-7EF2A498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79A15-014E-4F26-9951-FE01ACED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DDC951-E94C-4416-8DAA-79DA0CD0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90" y="1603615"/>
            <a:ext cx="8987161" cy="45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C19FD-B3DA-417F-B66C-7821BF83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03C1B-5DF6-4CC7-8389-2295CE22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4F50A2-6923-461C-B3A1-0E0AF787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2357"/>
            <a:ext cx="10416032" cy="48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50D00-0E03-4A4E-A0E1-C2C46F8A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8496FB-F768-4EF2-B982-49325F5F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8EA5B6-D302-4B00-AE9B-40DBAF66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857375"/>
            <a:ext cx="8715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9E970-9D6A-41BC-B846-D77A72C6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423C0-58D3-4AB7-87AC-3FF68B97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6F4DAB-6828-4C4E-A6C0-C1E1C259F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64"/>
          <a:stretch/>
        </p:blipFill>
        <p:spPr>
          <a:xfrm>
            <a:off x="894587" y="1858601"/>
            <a:ext cx="6025302" cy="3891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9B9FA3-60EE-49E5-B532-FD9074885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35"/>
          <a:stretch/>
        </p:blipFill>
        <p:spPr>
          <a:xfrm>
            <a:off x="7076984" y="1988597"/>
            <a:ext cx="4021662" cy="16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179</Words>
  <Application>Microsoft Office PowerPoint</Application>
  <PresentationFormat>宽屏</PresentationFormat>
  <Paragraphs>35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NimbusRomNo9L-Regu</vt:lpstr>
      <vt:lpstr>等线</vt:lpstr>
      <vt:lpstr>等线 Light</vt:lpstr>
      <vt:lpstr>Arial</vt:lpstr>
      <vt:lpstr>Cambria Math</vt:lpstr>
      <vt:lpstr>Office 主题​​</vt:lpstr>
      <vt:lpstr>PowerPoint 演示文稿</vt:lpstr>
      <vt:lpstr>Dataset statistic</vt:lpstr>
      <vt:lpstr>Dataset design</vt:lpstr>
      <vt:lpstr>Metric</vt:lpstr>
      <vt:lpstr>Pipeline of dataset construction</vt:lpstr>
      <vt:lpstr>Dataset analysis</vt:lpstr>
      <vt:lpstr>PowerPoint 演示文稿</vt:lpstr>
      <vt:lpstr>PowerPoint 演示文稿</vt:lpstr>
      <vt:lpstr>Motivation</vt:lpstr>
      <vt:lpstr>Pipeline </vt:lpstr>
      <vt:lpstr>Co-occurrent features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37</cp:revision>
  <dcterms:created xsi:type="dcterms:W3CDTF">2019-07-19T12:24:05Z</dcterms:created>
  <dcterms:modified xsi:type="dcterms:W3CDTF">2019-07-20T09:14:58Z</dcterms:modified>
</cp:coreProperties>
</file>