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48" r:id="rId3"/>
    <p:sldId id="335" r:id="rId4"/>
    <p:sldId id="259" r:id="rId5"/>
    <p:sldId id="34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/>
    <p:restoredTop sz="89591"/>
  </p:normalViewPr>
  <p:slideViewPr>
    <p:cSldViewPr snapToGrid="0" snapToObjects="1">
      <p:cViewPr>
        <p:scale>
          <a:sx n="111" d="100"/>
          <a:sy n="111" d="100"/>
        </p:scale>
        <p:origin x="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388F-17D9-CD4E-9DF4-7A224BC32A09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528D-583C-9143-A3A5-8840B73E0A5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53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510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739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6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419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8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5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01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06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677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748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85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096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0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40C3-CA62-AF4E-81FC-E2F8814B1EFA}" type="datetimeFigureOut">
              <a:rPr kumimoji="1" lang="zh-CN" altLang="en-US" smtClean="0"/>
              <a:t>2019/1/23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7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46019" y="5484696"/>
            <a:ext cx="31103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is-IS" altLang="zh-CN" sz="2200" dirty="0"/>
              <a:t>ICLR </a:t>
            </a:r>
            <a:r>
              <a:rPr kumimoji="1" lang="is-IS" altLang="zh-CN" sz="2200" dirty="0" smtClean="0"/>
              <a:t>2019</a:t>
            </a:r>
            <a:endParaRPr kumimoji="1" lang="zh-CN" altLang="en-US" sz="22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59" y="1312718"/>
            <a:ext cx="107823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9710" y="1325563"/>
            <a:ext cx="728816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F</a:t>
            </a:r>
            <a:r>
              <a:rPr kumimoji="1" lang="en-US" altLang="zh-CN" sz="2200" dirty="0" smtClean="0"/>
              <a:t>ail </a:t>
            </a:r>
            <a:r>
              <a:rPr kumimoji="1" lang="en-US" altLang="zh-CN" sz="2200" dirty="0"/>
              <a:t>on challenging </a:t>
            </a:r>
            <a:r>
              <a:rPr kumimoji="1" lang="en-US" altLang="zh-CN" sz="2200" dirty="0" smtClean="0"/>
              <a:t>tasks </a:t>
            </a:r>
            <a:endParaRPr kumimoji="1" lang="zh-CN" altLang="en-US" sz="2200" dirty="0" smtClean="0"/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significant changes </a:t>
            </a:r>
            <a:r>
              <a:rPr kumimoji="1" lang="en-US" altLang="zh-CN" sz="2200" dirty="0"/>
              <a:t>in shape of instances </a:t>
            </a:r>
            <a:endParaRPr kumimoji="1" lang="zh-CN" altLang="en-US" sz="2200" dirty="0" smtClean="0"/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contains </a:t>
            </a:r>
            <a:r>
              <a:rPr kumimoji="1" lang="en-US" altLang="zh-CN" sz="2200" dirty="0"/>
              <a:t>multiple target instances</a:t>
            </a:r>
            <a:endParaRPr kumimoji="1" lang="zh-CN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416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9710" y="1508441"/>
            <a:ext cx="114547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I</a:t>
            </a:r>
            <a:r>
              <a:rPr kumimoji="1" lang="en-US" altLang="zh-CN" sz="2200" dirty="0" smtClean="0"/>
              <a:t>nstance-augmented </a:t>
            </a:r>
            <a:r>
              <a:rPr kumimoji="1" lang="en-US" altLang="zh-CN" sz="2200" dirty="0"/>
              <a:t>neural </a:t>
            </a:r>
            <a:r>
              <a:rPr kumimoji="1" lang="en-US" altLang="zh-CN" sz="2200" dirty="0" smtClean="0"/>
              <a:t>architecture</a:t>
            </a:r>
            <a:endParaRPr kumimoji="1" lang="zh-CN" altLang="en-US" sz="2200" dirty="0" smtClean="0"/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translates </a:t>
            </a:r>
            <a:r>
              <a:rPr kumimoji="1" lang="en-US" altLang="zh-CN" sz="2200" dirty="0" smtClean="0"/>
              <a:t>both an </a:t>
            </a:r>
            <a:r>
              <a:rPr kumimoji="1" lang="en-US" altLang="zh-CN" sz="2200" dirty="0"/>
              <a:t>image and the corresponding set of instance </a:t>
            </a:r>
            <a:r>
              <a:rPr kumimoji="1" lang="en-US" altLang="zh-CN" sz="2200" dirty="0" smtClean="0"/>
              <a:t>attributes</a:t>
            </a:r>
            <a:endParaRPr kumimoji="1" lang="zh-CN" altLang="en-US" sz="2200" dirty="0" smtClean="0"/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context preserving </a:t>
            </a:r>
            <a:r>
              <a:rPr kumimoji="1" lang="en-US" altLang="zh-CN" sz="2200" dirty="0"/>
              <a:t>loss</a:t>
            </a:r>
            <a:endParaRPr kumimoji="1" lang="zh-CN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036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2" y="173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Framework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843" y="902522"/>
            <a:ext cx="8169798" cy="36222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44" y="5150239"/>
            <a:ext cx="7046008" cy="3690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44" y="5519275"/>
            <a:ext cx="6305228" cy="705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44" y="6225015"/>
            <a:ext cx="5159334" cy="4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51" y="1072515"/>
            <a:ext cx="8013723" cy="53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17989</TotalTime>
  <Words>38</Words>
  <Application>Microsoft Macintosh PowerPoint</Application>
  <PresentationFormat>宽屏</PresentationFormat>
  <Paragraphs>12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宋体</vt:lpstr>
      <vt:lpstr>Arial</vt:lpstr>
      <vt:lpstr>Office 主题</vt:lpstr>
      <vt:lpstr>PowerPoint 演示文稿</vt:lpstr>
      <vt:lpstr>Motivation</vt:lpstr>
      <vt:lpstr>Contributions</vt:lpstr>
      <vt:lpstr>Framework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高晨</dc:creator>
  <cp:lastModifiedBy>高 晨</cp:lastModifiedBy>
  <cp:revision>418</cp:revision>
  <dcterms:created xsi:type="dcterms:W3CDTF">2017-11-27T07:31:36Z</dcterms:created>
  <dcterms:modified xsi:type="dcterms:W3CDTF">2019-01-26T03:54:51Z</dcterms:modified>
</cp:coreProperties>
</file>