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303B-AC5A-4493-8487-719F7F9ED307}" type="datetimeFigureOut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A69DC-EA63-438D-99F5-E7FC2BDAD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35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Alpha</a:t>
            </a:r>
            <a:r>
              <a:rPr lang="zh-CN" altLang="en-US" dirty="0"/>
              <a:t>决定时序支路的输出通道数量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9DC-EA63-438D-99F5-E7FC2BDADB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76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9DC-EA63-438D-99F5-E7FC2BDADB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98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Alpha</a:t>
            </a:r>
            <a:r>
              <a:rPr lang="zh-CN" altLang="en-US" dirty="0"/>
              <a:t>减小并不会大幅度影响精度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9DC-EA63-438D-99F5-E7FC2BDADB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3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低层特征关注空间，高层特征关注时间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9DC-EA63-438D-99F5-E7FC2BDADB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3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F5D1893-A080-4E8D-9B7A-9F2269685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88" y="522893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zh-CN" altLang="en-US" sz="60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lang="zh-CN" altLang="en-US" sz="2400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37AA5-012B-44E7-8575-150AE8DC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8F13E669-A2F4-4A72-9F09-D256C943431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188F6A-E77B-4F78-B123-940ABADA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66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8D7C3B92-BC34-4978-8D08-A51F06EEAE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799" y="363599"/>
            <a:ext cx="10515600" cy="5810400"/>
          </a:xfr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5E902540-CC41-476D-929D-90457A3A94F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B4333835-C170-4DE6-A263-E18FD05798BD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3B2C21E0-7569-4947-BC3A-E6086E77B6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3E7BA8E7-DD5E-40E8-AF9C-E211538F3E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F068435F-9FE8-418C-990F-B94AB638348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0BBDD63D-AB4C-46A5-97E0-3D1AD8FB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C8182C7F-BD37-4FA5-A2B0-0E8E19C9E0CC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F21B5375-8F0D-4433-B5D7-3CEC4A4B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BDC694D-4698-47BF-B224-FA4BAA84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F068435F-9FE8-418C-990F-B94AB638348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64386F5-2A2B-4959-822F-9ADC54B3F79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24000" y="1252800"/>
            <a:ext cx="9144000" cy="4352400"/>
          </a:xfrm>
        </p:spPr>
        <p:txBody>
          <a:bodyPr/>
          <a:lstStyle>
            <a:lvl1pPr marL="0" indent="0">
              <a:buNone/>
              <a:defRPr lang="zh-CN" altLang="en-US" sz="2800" kern="1200" dirty="0">
                <a:solidFill>
                  <a:srgbClr val="4B649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插入图片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16D1AA-1870-497C-9EB0-A015230C8E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188" y="522893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F9FD7F-31DB-43AD-9E14-9902A3DE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31AF9-63AD-4BB1-91E0-128FD9A1B6CE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CEF09E-FB6E-4F9E-B5C0-A8AFDC50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9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提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标题一</a:t>
            </a:r>
            <a:endParaRPr lang="en-US" altLang="zh-CN" noProof="1"/>
          </a:p>
          <a:p>
            <a:pPr lvl="0"/>
            <a:r>
              <a:rPr lang="zh-CN" altLang="en-US" noProof="1"/>
              <a:t>标题二</a:t>
            </a:r>
            <a:endParaRPr lang="en-US" altLang="zh-CN" noProof="1"/>
          </a:p>
          <a:p>
            <a:pPr lvl="0"/>
            <a:r>
              <a:rPr lang="zh-CN" altLang="en-US" noProof="1"/>
              <a:t>标题三</a:t>
            </a:r>
            <a:endParaRPr lang="en-US" altLang="zh-CN" noProof="1"/>
          </a:p>
          <a:p>
            <a:pPr lvl="0"/>
            <a:r>
              <a:rPr lang="zh-CN" altLang="en-US" noProof="1"/>
              <a:t>标题四</a:t>
            </a:r>
            <a:endParaRPr lang="en-US" altLang="zh-CN" noProof="1"/>
          </a:p>
          <a:p>
            <a:pPr lvl="0"/>
            <a:r>
              <a:rPr lang="zh-CN" altLang="en-US" noProof="1"/>
              <a:t>标题五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BF856-C8E3-4482-AEF3-518F32BB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9559E-AF9C-4F93-9019-98D834E4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D02425-476B-4AFC-B60D-03D2F7C0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50B4162-C8B1-4F05-8936-589641847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000" y="0"/>
            <a:ext cx="10515600" cy="1325563"/>
          </a:xfrm>
        </p:spPr>
        <p:txBody>
          <a:bodyPr anchor="ctr" anchorCtr="0"/>
          <a:lstStyle>
            <a:lvl1pPr>
              <a:defRPr lang="zh-CN" altLang="en-US" sz="44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提纲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CF4E1B-0943-479C-AC36-4F2ADE99C72E}"/>
              </a:ext>
            </a:extLst>
          </p:cNvPr>
          <p:cNvGrpSpPr/>
          <p:nvPr userDrawn="1"/>
        </p:nvGrpSpPr>
        <p:grpSpPr>
          <a:xfrm>
            <a:off x="252000" y="252000"/>
            <a:ext cx="826498" cy="828000"/>
            <a:chOff x="287265" y="90774"/>
            <a:chExt cx="826498" cy="82444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728FA2C-4F9C-4FA9-9915-2DA571A670D7}"/>
                </a:ext>
              </a:extLst>
            </p:cNvPr>
            <p:cNvSpPr/>
            <p:nvPr/>
          </p:nvSpPr>
          <p:spPr bwMode="auto">
            <a:xfrm>
              <a:off x="287265" y="90774"/>
              <a:ext cx="826498" cy="824446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105CDA9-E5E0-490C-A899-EB2BD305E25A}"/>
                </a:ext>
              </a:extLst>
            </p:cNvPr>
            <p:cNvSpPr/>
            <p:nvPr/>
          </p:nvSpPr>
          <p:spPr bwMode="auto">
            <a:xfrm>
              <a:off x="342639" y="146148"/>
              <a:ext cx="715750" cy="713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5C95BB6F-CE2B-4598-9352-A584B1BEF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58" y="277031"/>
              <a:ext cx="467912" cy="451933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36A746E-E59B-4820-8D97-F8520F19A419}"/>
              </a:ext>
            </a:extLst>
          </p:cNvPr>
          <p:cNvCxnSpPr>
            <a:cxnSpLocks/>
          </p:cNvCxnSpPr>
          <p:nvPr userDrawn="1"/>
        </p:nvCxnSpPr>
        <p:spPr>
          <a:xfrm>
            <a:off x="0" y="1332000"/>
            <a:ext cx="9663764" cy="0"/>
          </a:xfrm>
          <a:prstGeom prst="line">
            <a:avLst/>
          </a:prstGeom>
          <a:ln w="25400">
            <a:gradFill>
              <a:gsLst>
                <a:gs pos="3500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22">
            <a:extLst>
              <a:ext uri="{FF2B5EF4-FFF2-40B4-BE49-F238E27FC236}">
                <a16:creationId xmlns:a16="http://schemas.microsoft.com/office/drawing/2014/main" id="{E1613002-C98E-428C-8EB4-E6EEAF18D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CD7DE9D-B731-48FE-BF6F-04A307BB4169}"/>
              </a:ext>
            </a:extLst>
          </p:cNvPr>
          <p:cNvSpPr/>
          <p:nvPr userDrawn="1"/>
        </p:nvSpPr>
        <p:spPr>
          <a:xfrm>
            <a:off x="0" y="6724650"/>
            <a:ext cx="12192000" cy="1440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67256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BF856-C8E3-4482-AEF3-518F32BB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9559E-AF9C-4F93-9019-98D834E4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D02425-476B-4AFC-B60D-03D2F7C0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50B4162-C8B1-4F05-8936-58964184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0"/>
            <a:ext cx="10515600" cy="1325563"/>
          </a:xfrm>
        </p:spPr>
        <p:txBody>
          <a:bodyPr anchor="ctr" anchorCtr="0"/>
          <a:lstStyle>
            <a:lvl1pPr>
              <a:defRPr lang="zh-CN" altLang="en-US" sz="44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6CF4E1B-0943-479C-AC36-4F2ADE99C72E}"/>
              </a:ext>
            </a:extLst>
          </p:cNvPr>
          <p:cNvGrpSpPr/>
          <p:nvPr userDrawn="1"/>
        </p:nvGrpSpPr>
        <p:grpSpPr>
          <a:xfrm>
            <a:off x="252000" y="252000"/>
            <a:ext cx="826498" cy="828000"/>
            <a:chOff x="287265" y="90774"/>
            <a:chExt cx="826498" cy="82444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728FA2C-4F9C-4FA9-9915-2DA571A670D7}"/>
                </a:ext>
              </a:extLst>
            </p:cNvPr>
            <p:cNvSpPr/>
            <p:nvPr/>
          </p:nvSpPr>
          <p:spPr bwMode="auto">
            <a:xfrm>
              <a:off x="287265" y="90774"/>
              <a:ext cx="826498" cy="824446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105CDA9-E5E0-490C-A899-EB2BD305E25A}"/>
                </a:ext>
              </a:extLst>
            </p:cNvPr>
            <p:cNvSpPr/>
            <p:nvPr/>
          </p:nvSpPr>
          <p:spPr bwMode="auto">
            <a:xfrm>
              <a:off x="342639" y="146148"/>
              <a:ext cx="715750" cy="713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5C95BB6F-CE2B-4598-9352-A584B1BEF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58" y="277031"/>
              <a:ext cx="467912" cy="451933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36A746E-E59B-4820-8D97-F8520F19A419}"/>
              </a:ext>
            </a:extLst>
          </p:cNvPr>
          <p:cNvCxnSpPr>
            <a:cxnSpLocks/>
          </p:cNvCxnSpPr>
          <p:nvPr userDrawn="1"/>
        </p:nvCxnSpPr>
        <p:spPr>
          <a:xfrm>
            <a:off x="0" y="1332000"/>
            <a:ext cx="9663764" cy="0"/>
          </a:xfrm>
          <a:prstGeom prst="line">
            <a:avLst/>
          </a:prstGeom>
          <a:ln w="25400">
            <a:gradFill>
              <a:gsLst>
                <a:gs pos="3500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22">
            <a:extLst>
              <a:ext uri="{FF2B5EF4-FFF2-40B4-BE49-F238E27FC236}">
                <a16:creationId xmlns:a16="http://schemas.microsoft.com/office/drawing/2014/main" id="{E1613002-C98E-428C-8EB4-E6EEAF18D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CD7DE9D-B731-48FE-BF6F-04A307BB4169}"/>
              </a:ext>
            </a:extLst>
          </p:cNvPr>
          <p:cNvSpPr/>
          <p:nvPr userDrawn="1"/>
        </p:nvSpPr>
        <p:spPr>
          <a:xfrm>
            <a:off x="0" y="6724650"/>
            <a:ext cx="12192000" cy="1440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8591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子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105156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B64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10515600" cy="3684588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9584C3A-53FA-4E72-8590-DFE0CED0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7E3FA17D-0C6F-4E92-BBEE-3E4FFDC38FEC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CAB477E-6A3E-4E13-9E6B-4A9818E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BF56E63-652D-4973-AAD9-E7EDE433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AC6C5647-07D8-4AFC-B347-73DA68F3AAD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311588-3BAC-469A-8226-BAB2E0D5BE41}"/>
              </a:ext>
            </a:extLst>
          </p:cNvPr>
          <p:cNvGrpSpPr/>
          <p:nvPr userDrawn="1"/>
        </p:nvGrpSpPr>
        <p:grpSpPr>
          <a:xfrm>
            <a:off x="252000" y="252000"/>
            <a:ext cx="826498" cy="828000"/>
            <a:chOff x="287265" y="90774"/>
            <a:chExt cx="826498" cy="82444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ADD74B8-6002-4345-B1A4-9DE15E20EA9D}"/>
                </a:ext>
              </a:extLst>
            </p:cNvPr>
            <p:cNvSpPr/>
            <p:nvPr/>
          </p:nvSpPr>
          <p:spPr bwMode="auto">
            <a:xfrm>
              <a:off x="287265" y="90774"/>
              <a:ext cx="826498" cy="824446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84D61DF-308F-4684-9C49-F96B641BB383}"/>
                </a:ext>
              </a:extLst>
            </p:cNvPr>
            <p:cNvSpPr/>
            <p:nvPr/>
          </p:nvSpPr>
          <p:spPr bwMode="auto">
            <a:xfrm>
              <a:off x="342639" y="146148"/>
              <a:ext cx="715750" cy="713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BC151F90-F357-4B8F-B4FD-1EB40526F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58" y="277031"/>
              <a:ext cx="467912" cy="451933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08C066D-B640-41F0-8597-EAA545B4CED5}"/>
              </a:ext>
            </a:extLst>
          </p:cNvPr>
          <p:cNvCxnSpPr>
            <a:cxnSpLocks/>
          </p:cNvCxnSpPr>
          <p:nvPr userDrawn="1"/>
        </p:nvCxnSpPr>
        <p:spPr>
          <a:xfrm>
            <a:off x="0" y="1332000"/>
            <a:ext cx="9663764" cy="0"/>
          </a:xfrm>
          <a:prstGeom prst="line">
            <a:avLst/>
          </a:prstGeom>
          <a:ln w="25400">
            <a:gradFill>
              <a:gsLst>
                <a:gs pos="3500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22">
            <a:extLst>
              <a:ext uri="{FF2B5EF4-FFF2-40B4-BE49-F238E27FC236}">
                <a16:creationId xmlns:a16="http://schemas.microsoft.com/office/drawing/2014/main" id="{8D49BF0C-1B0E-4883-A827-73003F867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D080698-6040-4332-A4D6-81AC2A9CE019}"/>
              </a:ext>
            </a:extLst>
          </p:cNvPr>
          <p:cNvSpPr/>
          <p:nvPr userDrawn="1"/>
        </p:nvSpPr>
        <p:spPr>
          <a:xfrm>
            <a:off x="0" y="6724650"/>
            <a:ext cx="12192000" cy="1440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929792C6-DB4C-4371-9D3E-5F40416D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0"/>
            <a:ext cx="10515600" cy="1325563"/>
          </a:xfrm>
        </p:spPr>
        <p:txBody>
          <a:bodyPr anchor="ctr" anchorCtr="0"/>
          <a:lstStyle>
            <a:lvl1pPr>
              <a:defRPr lang="zh-CN" altLang="en-US" sz="44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9790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lang="zh-CN" altLang="en-US" sz="60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lang="zh-CN" altLang="en-US" sz="2400" kern="1200" noProof="1">
                <a:solidFill>
                  <a:srgbClr val="4B649F">
                    <a:alpha val="8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32DBC6-11F1-4FCE-BA44-BF8CB0D5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D718-6E67-4D70-9CB0-9333243BC26C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764B4-ECBA-42D2-AB18-BF79AD09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CBAC9-B03E-4988-BDE0-3F630C19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049C-5E59-424C-94EE-5C1C2C0F4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96A71C1-6D8B-40D7-841C-E1368141A5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5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C4AA40-E426-44CD-87F3-5B8126C9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B4277B68-7591-4FEF-AEE6-AF2DC94BB733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D5BC875-DAD6-4908-B4DC-31DBCF1D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2F35910-5CFC-4AA4-8F3D-B5401E1C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62EAA43E-4E42-41FD-95EB-1864143DCD8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FAD2D7F-875C-4CD3-8CEE-464A52BE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0"/>
            <a:ext cx="10515600" cy="1325563"/>
          </a:xfrm>
        </p:spPr>
        <p:txBody>
          <a:bodyPr anchor="ctr" anchorCtr="0"/>
          <a:lstStyle>
            <a:lvl1pPr>
              <a:defRPr lang="zh-CN" altLang="en-US" sz="44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7CD776A-225F-495D-A1F3-26106C579A25}"/>
              </a:ext>
            </a:extLst>
          </p:cNvPr>
          <p:cNvGrpSpPr/>
          <p:nvPr userDrawn="1"/>
        </p:nvGrpSpPr>
        <p:grpSpPr>
          <a:xfrm>
            <a:off x="252000" y="252000"/>
            <a:ext cx="826498" cy="828000"/>
            <a:chOff x="287265" y="90774"/>
            <a:chExt cx="826498" cy="82444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6407403-C7B8-4DB2-A253-9EDC33E2D6F0}"/>
                </a:ext>
              </a:extLst>
            </p:cNvPr>
            <p:cNvSpPr/>
            <p:nvPr/>
          </p:nvSpPr>
          <p:spPr bwMode="auto">
            <a:xfrm>
              <a:off x="287265" y="90774"/>
              <a:ext cx="826498" cy="824446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576C045-BED8-4CD3-AB70-75B6F3194208}"/>
                </a:ext>
              </a:extLst>
            </p:cNvPr>
            <p:cNvSpPr/>
            <p:nvPr/>
          </p:nvSpPr>
          <p:spPr bwMode="auto">
            <a:xfrm>
              <a:off x="342639" y="146148"/>
              <a:ext cx="715750" cy="713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C9255453-6F99-4D7D-B294-BE94B7E6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58" y="277031"/>
              <a:ext cx="467912" cy="451933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0BA247E-3E0E-4CA6-A3F8-95F76B7C0C2A}"/>
              </a:ext>
            </a:extLst>
          </p:cNvPr>
          <p:cNvCxnSpPr>
            <a:cxnSpLocks/>
          </p:cNvCxnSpPr>
          <p:nvPr userDrawn="1"/>
        </p:nvCxnSpPr>
        <p:spPr>
          <a:xfrm>
            <a:off x="0" y="1332000"/>
            <a:ext cx="9663764" cy="0"/>
          </a:xfrm>
          <a:prstGeom prst="line">
            <a:avLst/>
          </a:prstGeom>
          <a:ln w="25400">
            <a:gradFill>
              <a:gsLst>
                <a:gs pos="3500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22">
            <a:extLst>
              <a:ext uri="{FF2B5EF4-FFF2-40B4-BE49-F238E27FC236}">
                <a16:creationId xmlns:a16="http://schemas.microsoft.com/office/drawing/2014/main" id="{0F70EDC2-2C7B-409F-9159-38E8D295E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54222D1-4A30-4BE5-A0E5-DE817C6B8850}"/>
              </a:ext>
            </a:extLst>
          </p:cNvPr>
          <p:cNvSpPr/>
          <p:nvPr userDrawn="1"/>
        </p:nvSpPr>
        <p:spPr>
          <a:xfrm>
            <a:off x="0" y="6724650"/>
            <a:ext cx="12192000" cy="1440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16646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B64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B649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  <a:lvl2pPr>
              <a:defRPr>
                <a:solidFill>
                  <a:srgbClr val="4B649F"/>
                </a:solidFill>
              </a:defRPr>
            </a:lvl2pPr>
            <a:lvl3pPr>
              <a:defRPr>
                <a:solidFill>
                  <a:srgbClr val="4B649F"/>
                </a:solidFill>
              </a:defRPr>
            </a:lvl3pPr>
            <a:lvl4pPr>
              <a:defRPr>
                <a:solidFill>
                  <a:srgbClr val="4B649F"/>
                </a:solidFill>
              </a:defRPr>
            </a:lvl4pPr>
            <a:lvl5pPr>
              <a:defRPr>
                <a:solidFill>
                  <a:srgbClr val="4B649F"/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A9584C3A-53FA-4E72-8590-DFE0CED0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AB69DF07-83D0-4DB4-8FE4-A8CD8E6655F5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CAB477E-6A3E-4E13-9E6B-4A9818E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BF56E63-652D-4973-AAD9-E7EDE433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AC6C5647-07D8-4AFC-B347-73DA68F3AAD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311588-3BAC-469A-8226-BAB2E0D5BE41}"/>
              </a:ext>
            </a:extLst>
          </p:cNvPr>
          <p:cNvGrpSpPr/>
          <p:nvPr userDrawn="1"/>
        </p:nvGrpSpPr>
        <p:grpSpPr>
          <a:xfrm>
            <a:off x="252000" y="252000"/>
            <a:ext cx="826498" cy="828000"/>
            <a:chOff x="287265" y="90774"/>
            <a:chExt cx="826498" cy="82444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ADD74B8-6002-4345-B1A4-9DE15E20EA9D}"/>
                </a:ext>
              </a:extLst>
            </p:cNvPr>
            <p:cNvSpPr/>
            <p:nvPr/>
          </p:nvSpPr>
          <p:spPr bwMode="auto">
            <a:xfrm>
              <a:off x="287265" y="90774"/>
              <a:ext cx="826498" cy="824446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84D61DF-308F-4684-9C49-F96B641BB383}"/>
                </a:ext>
              </a:extLst>
            </p:cNvPr>
            <p:cNvSpPr/>
            <p:nvPr/>
          </p:nvSpPr>
          <p:spPr bwMode="auto">
            <a:xfrm>
              <a:off x="342639" y="146148"/>
              <a:ext cx="715750" cy="713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BC151F90-F357-4B8F-B4FD-1EB40526F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58" y="277031"/>
              <a:ext cx="467912" cy="451933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08C066D-B640-41F0-8597-EAA545B4CED5}"/>
              </a:ext>
            </a:extLst>
          </p:cNvPr>
          <p:cNvCxnSpPr>
            <a:cxnSpLocks/>
          </p:cNvCxnSpPr>
          <p:nvPr userDrawn="1"/>
        </p:nvCxnSpPr>
        <p:spPr>
          <a:xfrm>
            <a:off x="0" y="1332000"/>
            <a:ext cx="9663764" cy="0"/>
          </a:xfrm>
          <a:prstGeom prst="line">
            <a:avLst/>
          </a:prstGeom>
          <a:ln w="25400">
            <a:gradFill>
              <a:gsLst>
                <a:gs pos="3500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22">
            <a:extLst>
              <a:ext uri="{FF2B5EF4-FFF2-40B4-BE49-F238E27FC236}">
                <a16:creationId xmlns:a16="http://schemas.microsoft.com/office/drawing/2014/main" id="{8D49BF0C-1B0E-4883-A827-73003F867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D080698-6040-4332-A4D6-81AC2A9CE019}"/>
              </a:ext>
            </a:extLst>
          </p:cNvPr>
          <p:cNvSpPr/>
          <p:nvPr userDrawn="1"/>
        </p:nvSpPr>
        <p:spPr>
          <a:xfrm>
            <a:off x="0" y="6724650"/>
            <a:ext cx="12192000" cy="1440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929792C6-DB4C-4371-9D3E-5F40416D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0"/>
            <a:ext cx="10515600" cy="1325563"/>
          </a:xfrm>
        </p:spPr>
        <p:txBody>
          <a:bodyPr anchor="ctr" anchorCtr="0"/>
          <a:lstStyle>
            <a:lvl1pPr>
              <a:defRPr lang="zh-CN" altLang="en-US" sz="44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7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2000" y="0"/>
            <a:ext cx="10515600" cy="1325563"/>
          </a:xfrm>
        </p:spPr>
        <p:txBody>
          <a:bodyPr anchor="ctr" anchorCtr="0"/>
          <a:lstStyle>
            <a:lvl1pPr>
              <a:defRPr lang="zh-CN" altLang="en-US" sz="4400" b="1" kern="1200" noProof="1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AA686C4-323C-45C1-A8AF-4F3CD4E6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55D525FD-A152-436F-BB03-01B5B0837FA2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793467F-B963-4B8D-BC58-3C705BEA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A414C2B-BBBB-45DF-8603-FCD86CEC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649F"/>
                </a:solidFill>
              </a:defRPr>
            </a:lvl1pPr>
          </a:lstStyle>
          <a:p>
            <a:pPr>
              <a:defRPr/>
            </a:pPr>
            <a:fld id="{9AE887F6-2C8B-4822-A827-641DC9AD62B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A6D5D4F-9AC5-4FFE-8CB7-9D6408A6A7E7}"/>
              </a:ext>
            </a:extLst>
          </p:cNvPr>
          <p:cNvGrpSpPr/>
          <p:nvPr userDrawn="1"/>
        </p:nvGrpSpPr>
        <p:grpSpPr>
          <a:xfrm>
            <a:off x="252000" y="252000"/>
            <a:ext cx="826498" cy="828000"/>
            <a:chOff x="287265" y="90774"/>
            <a:chExt cx="826498" cy="824446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0062713-AA71-4137-B580-446A6544502A}"/>
                </a:ext>
              </a:extLst>
            </p:cNvPr>
            <p:cNvSpPr/>
            <p:nvPr/>
          </p:nvSpPr>
          <p:spPr bwMode="auto">
            <a:xfrm>
              <a:off x="287265" y="90774"/>
              <a:ext cx="826498" cy="824446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B094863-41CB-44F6-9F37-E7B09877B514}"/>
                </a:ext>
              </a:extLst>
            </p:cNvPr>
            <p:cNvSpPr/>
            <p:nvPr/>
          </p:nvSpPr>
          <p:spPr bwMode="auto">
            <a:xfrm>
              <a:off x="342639" y="146148"/>
              <a:ext cx="715750" cy="713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B7CF3F8-0A46-4FA9-BA6C-5B6B13597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58" y="277031"/>
              <a:ext cx="467912" cy="451933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AF9E640-BE11-422E-9C41-3A2389ED7A54}"/>
              </a:ext>
            </a:extLst>
          </p:cNvPr>
          <p:cNvCxnSpPr>
            <a:cxnSpLocks/>
          </p:cNvCxnSpPr>
          <p:nvPr userDrawn="1"/>
        </p:nvCxnSpPr>
        <p:spPr>
          <a:xfrm>
            <a:off x="0" y="1332000"/>
            <a:ext cx="9663764" cy="0"/>
          </a:xfrm>
          <a:prstGeom prst="line">
            <a:avLst/>
          </a:prstGeom>
          <a:ln w="25400">
            <a:gradFill>
              <a:gsLst>
                <a:gs pos="3500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22">
            <a:extLst>
              <a:ext uri="{FF2B5EF4-FFF2-40B4-BE49-F238E27FC236}">
                <a16:creationId xmlns:a16="http://schemas.microsoft.com/office/drawing/2014/main" id="{11093B0A-2199-4592-92B4-41CEC2DA65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358" y="0"/>
            <a:ext cx="5892642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8AF52A8-9F5D-46CC-BCAA-17A780918D51}"/>
              </a:ext>
            </a:extLst>
          </p:cNvPr>
          <p:cNvSpPr/>
          <p:nvPr userDrawn="1"/>
        </p:nvSpPr>
        <p:spPr>
          <a:xfrm>
            <a:off x="0" y="6724650"/>
            <a:ext cx="12192000" cy="1440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215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D153501F-CA3E-47DB-9106-540AA3E21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5736078-2EC3-4E4F-B626-371642E322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06860-A6B7-4CE9-8CB1-6AD95E21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331AF9-63AD-4BB1-91E0-128FD9A1B6CE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7EFAB1-BDFA-4503-A421-ED46BD3C9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2242A-247C-40EF-8CF0-896B794F3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BD48E-45EE-414C-B22A-618849C4E7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8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11936C-1170-4E53-AF18-100F3978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31AF9-63AD-4BB1-91E0-128FD9A1B6CE}" type="datetime1">
              <a:rPr lang="zh-CN" altLang="en-US" smtClean="0"/>
              <a:t>2020/9/21</a:t>
            </a:fld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FE2DF17-3713-49BB-80F7-EE0B609B941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1133" t="42042" r="13866" b="32264"/>
          <a:stretch/>
        </p:blipFill>
        <p:spPr>
          <a:xfrm>
            <a:off x="1524000" y="2580596"/>
            <a:ext cx="9144000" cy="16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7D1389-5143-41D5-830C-DFDBAECE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F3F29A-FE5B-48F3-9D4E-DB4AEFE0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0D0A1C8-6B99-41C4-BEE1-80ACD5BB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卷积核分解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43FC5BE-EDAD-4B67-96DD-F59C9566F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88" t="16492" r="10926" b="8389"/>
          <a:stretch/>
        </p:blipFill>
        <p:spPr>
          <a:xfrm>
            <a:off x="3941904" y="1825625"/>
            <a:ext cx="43081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6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62FC06-F0B7-472B-9555-B7435D42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27DA0F-6CC6-4E9C-8EFF-D65F2269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1F66D57-6BDE-4DFE-AAC0-152D1DA6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分组卷积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7EC1E51-DE95-47B3-8195-FD1A7F52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119" t="16062" r="10925" b="5673"/>
          <a:stretch/>
        </p:blipFill>
        <p:spPr>
          <a:xfrm>
            <a:off x="1941276" y="1825625"/>
            <a:ext cx="83094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6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6632A6-A106-4076-80BC-009A378B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DAE110-E916-4D3C-A3A5-DE841A21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0CE163F-3BB6-4FEA-82A6-0BB58914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参数量对比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23D34E8-2A31-4497-ABCC-8C4C98F4A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021" t="39616" r="11237" b="27554"/>
          <a:stretch/>
        </p:blipFill>
        <p:spPr>
          <a:xfrm>
            <a:off x="2461991" y="2375224"/>
            <a:ext cx="7268017" cy="32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1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E22AFC-94E3-470C-B331-4484D3777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92D67D-D771-436D-9097-86CAA890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B5021AC-8F3C-4426-A02C-F1A18519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Something</a:t>
            </a:r>
            <a:r>
              <a:rPr lang="zh-CN" altLang="en-US" dirty="0"/>
              <a:t>对比实验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860B847-7A37-421A-8E60-C61566007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250" t="25721" r="8750" b="26846"/>
          <a:stretch/>
        </p:blipFill>
        <p:spPr>
          <a:xfrm>
            <a:off x="2539446" y="1825625"/>
            <a:ext cx="7113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5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DE483A-DCD2-474A-989F-9A2CF7E5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58A8B6-C8DC-44BB-847E-CC4FCDE3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DD4F4C4-0E76-4874-8C96-88D775EA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Something</a:t>
            </a:r>
            <a:r>
              <a:rPr lang="zh-CN" altLang="en-US" dirty="0"/>
              <a:t>对比实验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63DA3CB-A4BE-4CFD-B2F0-5CDA30B9C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50" t="45308" r="17000" b="18077"/>
          <a:stretch/>
        </p:blipFill>
        <p:spPr>
          <a:xfrm>
            <a:off x="838200" y="2495466"/>
            <a:ext cx="10515600" cy="30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4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8FE0FE-5E75-4A4B-A039-1EC5FFF3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808D2C-9F82-4D68-AFDD-3679929A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08F819F-344C-4C78-BFFE-E962433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Diving48</a:t>
            </a:r>
            <a:r>
              <a:rPr lang="zh-CN" altLang="en-US" dirty="0"/>
              <a:t>对比实验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A955581-D15E-4E28-8665-123269C6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17" t="22384" r="54833" b="39308"/>
          <a:stretch/>
        </p:blipFill>
        <p:spPr>
          <a:xfrm>
            <a:off x="2689860" y="2103899"/>
            <a:ext cx="6812280" cy="37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8A6CB2-0443-4DB7-BD76-F67A3ED9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9BFDE-C118-487A-B64F-B2BD00198478}" type="datetime1">
              <a:rPr lang="zh-CN" altLang="en-US" smtClean="0"/>
              <a:t>2020/9/21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9B20F9-B393-438B-80AB-ACFFCF3B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9615E-16E4-4680-8014-51B3946DD454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04139A2-975E-4CE7-80BC-5F9B547D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可视化分析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5CDF16B-BC9B-4833-A748-180DB3481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00" t="18149" r="11916" b="27000"/>
          <a:stretch/>
        </p:blipFill>
        <p:spPr>
          <a:xfrm>
            <a:off x="838200" y="2050664"/>
            <a:ext cx="10515600" cy="3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307"/>
      </p:ext>
    </p:extLst>
  </p:cSld>
  <p:clrMapOvr>
    <a:masterClrMapping/>
  </p:clrMapOvr>
</p:sld>
</file>

<file path=ppt/theme/theme1.xml><?xml version="1.0" encoding="utf-8"?>
<a:theme xmlns:a="http://schemas.openxmlformats.org/drawingml/2006/main" name="学术报告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学术报告.potx" id="{A5A9D0A3-2998-42A9-85EA-BD210BB07002}" vid="{87A2207B-6A8C-4965-8630-AB62678D778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学术报告</Template>
  <TotalTime>21</TotalTime>
  <Words>62</Words>
  <Application>Microsoft Office PowerPoint</Application>
  <PresentationFormat>宽屏</PresentationFormat>
  <Paragraphs>29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微软雅黑</vt:lpstr>
      <vt:lpstr>Arial</vt:lpstr>
      <vt:lpstr>学术报告</vt:lpstr>
      <vt:lpstr>PowerPoint 演示文稿</vt:lpstr>
      <vt:lpstr>卷积核分解</vt:lpstr>
      <vt:lpstr>分组卷积</vt:lpstr>
      <vt:lpstr>参数量对比</vt:lpstr>
      <vt:lpstr>Something对比实验</vt:lpstr>
      <vt:lpstr>Something对比实验</vt:lpstr>
      <vt:lpstr>Diving48对比实验</vt:lpstr>
      <vt:lpstr>可视化分析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王渌汀</dc:creator>
  <cp:lastModifiedBy>王渌汀</cp:lastModifiedBy>
  <cp:revision>3</cp:revision>
  <dcterms:created xsi:type="dcterms:W3CDTF">2020-09-21T03:26:03Z</dcterms:created>
  <dcterms:modified xsi:type="dcterms:W3CDTF">2020-09-21T05:45:15Z</dcterms:modified>
</cp:coreProperties>
</file>