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7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71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62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287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4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36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93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25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44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35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53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BB6EA-5C39-4E5B-913A-841E74685888}" type="datetimeFigureOut">
              <a:rPr lang="zh-CN" altLang="en-US" smtClean="0"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6740F-7884-425C-A69F-891212928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74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79015"/>
            <a:ext cx="9066998" cy="241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03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评论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A+B+C</a:t>
            </a:r>
            <a:r>
              <a:rPr lang="zh-CN" altLang="en-US" dirty="0" smtClean="0"/>
              <a:t>类型，创新点很少，但是把能用在</a:t>
            </a:r>
            <a:r>
              <a:rPr lang="en-US" altLang="zh-CN" dirty="0" smtClean="0"/>
              <a:t>domain adaption</a:t>
            </a:r>
            <a:r>
              <a:rPr lang="zh-CN" altLang="en-US" dirty="0" smtClean="0"/>
              <a:t>的几种方法结合在了一起，也比较难做</a:t>
            </a:r>
            <a:endParaRPr lang="en-US" altLang="zh-CN" dirty="0" smtClean="0"/>
          </a:p>
          <a:p>
            <a:r>
              <a:rPr lang="zh-CN" altLang="en-US" dirty="0" smtClean="0"/>
              <a:t>同时用到了最近较热的对抗学习和</a:t>
            </a:r>
            <a:r>
              <a:rPr lang="en-US" altLang="zh-CN" dirty="0" smtClean="0"/>
              <a:t>GCN</a:t>
            </a:r>
            <a:r>
              <a:rPr lang="zh-CN" altLang="en-US" dirty="0" smtClean="0"/>
              <a:t>，比较能够吸引审稿人</a:t>
            </a:r>
            <a:endParaRPr lang="en-US" altLang="zh-CN" dirty="0" smtClean="0"/>
          </a:p>
          <a:p>
            <a:r>
              <a:rPr lang="zh-CN" altLang="en-US" dirty="0" smtClean="0"/>
              <a:t>几个疑问</a:t>
            </a:r>
            <a:endParaRPr lang="en-US" altLang="zh-CN" dirty="0" smtClean="0"/>
          </a:p>
          <a:p>
            <a:pPr lvl="1"/>
            <a:r>
              <a:rPr lang="zh-CN" altLang="en-US" dirty="0"/>
              <a:t>正负</a:t>
            </a:r>
            <a:r>
              <a:rPr lang="zh-CN" altLang="en-US" dirty="0" smtClean="0"/>
              <a:t>样本怎么搞出来的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</a:t>
            </a:r>
            <a:r>
              <a:rPr lang="en-US" altLang="zh-CN" dirty="0" smtClean="0"/>
              <a:t>Structure-Aware Alignment</a:t>
            </a:r>
            <a:r>
              <a:rPr lang="zh-CN" altLang="en-US" dirty="0" smtClean="0"/>
              <a:t>中，为什么要用</a:t>
            </a:r>
            <a:r>
              <a:rPr lang="en-US" altLang="zh-CN" dirty="0" smtClean="0"/>
              <a:t>GCN</a:t>
            </a:r>
          </a:p>
          <a:p>
            <a:pPr lvl="1"/>
            <a:r>
              <a:rPr lang="en-US" altLang="zh-CN" dirty="0" smtClean="0"/>
              <a:t>Structure-Aware Alignment</a:t>
            </a:r>
            <a:r>
              <a:rPr lang="zh-CN" altLang="en-US" smtClean="0"/>
              <a:t>做的并不是</a:t>
            </a:r>
            <a:r>
              <a:rPr lang="zh-CN" altLang="en-US" dirty="0" smtClean="0"/>
              <a:t>很明显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三种方法相互之间是不是促进作用还是根本没作用，也没有实验验证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6128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12371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在做</a:t>
            </a:r>
            <a:r>
              <a:rPr lang="en-US" altLang="zh-CN" sz="2400" dirty="0" smtClean="0"/>
              <a:t>domain adaption</a:t>
            </a:r>
            <a:r>
              <a:rPr lang="zh-CN" altLang="en-US" sz="2400" dirty="0" smtClean="0"/>
              <a:t>时，可以用来对齐的数据有三种：</a:t>
            </a:r>
            <a:r>
              <a:rPr lang="en-US" altLang="zh-CN" sz="2400" dirty="0" smtClean="0"/>
              <a:t>data structure, domain label,  class label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之前没有人将这三种数据同时使用来提高</a:t>
            </a:r>
            <a:r>
              <a:rPr lang="en-US" altLang="zh-CN" sz="2400" dirty="0" smtClean="0"/>
              <a:t>domain adaption</a:t>
            </a:r>
            <a:r>
              <a:rPr lang="zh-CN" altLang="en-US" sz="2400" dirty="0" smtClean="0"/>
              <a:t>的精度</a:t>
            </a:r>
            <a:endParaRPr lang="en-US" altLang="zh-CN" sz="24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861" y="3127619"/>
            <a:ext cx="5158154" cy="314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4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Notations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Source Domain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Target Domain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US" altLang="zh-CN" b="0" dirty="0" smtClean="0"/>
              </a:p>
              <a:p>
                <a:r>
                  <a:rPr lang="en-US" altLang="zh-CN" dirty="0"/>
                  <a:t>Our </a:t>
                </a:r>
                <a:r>
                  <a:rPr lang="en-US" altLang="zh-CN" dirty="0" smtClean="0"/>
                  <a:t>ultimate goal </a:t>
                </a:r>
                <a:r>
                  <a:rPr lang="en-US" altLang="zh-CN" dirty="0"/>
                  <a:t>is to develop a deep neural network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that is </a:t>
                </a:r>
                <a:r>
                  <a:rPr lang="en-US" altLang="zh-CN" dirty="0"/>
                  <a:t>able to predict labels for samples from target domain.</a:t>
                </a:r>
                <a:r>
                  <a:rPr lang="en-US" altLang="zh-CN" dirty="0" smtClean="0"/>
                  <a:t> </a:t>
                </a:r>
                <a:br>
                  <a:rPr lang="en-US" altLang="zh-CN" dirty="0" smtClean="0"/>
                </a:b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900" y="1825625"/>
            <a:ext cx="1933575" cy="5334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595" y="1868487"/>
            <a:ext cx="2971800" cy="4476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7595" y="2398712"/>
            <a:ext cx="1114425" cy="4572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6"/>
          <a:srcRect t="6991"/>
          <a:stretch/>
        </p:blipFill>
        <p:spPr>
          <a:xfrm>
            <a:off x="6285497" y="2365130"/>
            <a:ext cx="1438275" cy="56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7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204" y="1850475"/>
            <a:ext cx="9419591" cy="430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2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Overall Objective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sz="2400" dirty="0" smtClean="0"/>
              <a:t>Domain Alignment</a:t>
            </a:r>
            <a:r>
              <a:rPr lang="zh-CN" altLang="en-US" sz="2400" dirty="0" smtClean="0"/>
              <a:t>：一个</a:t>
            </a:r>
            <a:r>
              <a:rPr lang="en-US" altLang="zh-CN" sz="2400" dirty="0" smtClean="0"/>
              <a:t>D</a:t>
            </a:r>
            <a:r>
              <a:rPr lang="zh-CN" altLang="en-US" sz="2400" dirty="0" smtClean="0"/>
              <a:t>网络，判断样本是否属于</a:t>
            </a:r>
            <a:r>
              <a:rPr lang="en-US" altLang="zh-CN" sz="2400" dirty="0" smtClean="0"/>
              <a:t>source domain</a:t>
            </a:r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en-US" altLang="zh-CN" sz="2400" dirty="0" err="1" smtClean="0"/>
              <a:t>Struceture</a:t>
            </a:r>
            <a:r>
              <a:rPr lang="en-US" altLang="zh-CN" sz="2400" dirty="0" smtClean="0"/>
              <a:t>-aware </a:t>
            </a:r>
            <a:r>
              <a:rPr lang="en-US" altLang="zh-CN" sz="2400" dirty="0" smtClean="0"/>
              <a:t>Alignment</a:t>
            </a:r>
            <a:r>
              <a:rPr lang="zh-CN" altLang="en-US" sz="2400" dirty="0" smtClean="0"/>
              <a:t>：将一个</a:t>
            </a:r>
            <a:r>
              <a:rPr lang="en-US" altLang="zh-CN" sz="2400" dirty="0" smtClean="0"/>
              <a:t>batch</a:t>
            </a:r>
            <a:r>
              <a:rPr lang="zh-CN" altLang="en-US" sz="2400" dirty="0" smtClean="0"/>
              <a:t>中每个样本作为一个</a:t>
            </a:r>
            <a:r>
              <a:rPr lang="en-US" altLang="zh-CN" sz="2400" dirty="0" smtClean="0"/>
              <a:t>node</a:t>
            </a:r>
            <a:r>
              <a:rPr lang="zh-CN" altLang="en-US" sz="2400" dirty="0" smtClean="0"/>
              <a:t>，</a:t>
            </a:r>
            <a:r>
              <a:rPr lang="en-US" altLang="zh-CN" sz="2400" dirty="0" err="1" smtClean="0"/>
              <a:t>cnn</a:t>
            </a:r>
            <a:r>
              <a:rPr lang="zh-CN" altLang="en-US" sz="2400" dirty="0" smtClean="0"/>
              <a:t>得到的特征作为</a:t>
            </a:r>
            <a:r>
              <a:rPr lang="en-US" altLang="zh-CN" sz="2400" dirty="0" smtClean="0"/>
              <a:t>GCN</a:t>
            </a:r>
            <a:r>
              <a:rPr lang="zh-CN" altLang="en-US" sz="2400" dirty="0" smtClean="0"/>
              <a:t>的特征输入，计算</a:t>
            </a:r>
            <a:r>
              <a:rPr lang="en-US" altLang="zh-CN" sz="2400" dirty="0" smtClean="0"/>
              <a:t>structure score</a:t>
            </a:r>
            <a:r>
              <a:rPr lang="zh-CN" altLang="en-US" sz="2400" dirty="0" smtClean="0"/>
              <a:t>构建邻接矩阵，进行</a:t>
            </a:r>
            <a:r>
              <a:rPr lang="en-US" altLang="zh-CN" sz="2400" dirty="0" smtClean="0"/>
              <a:t>GCN reasoning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87" y="1825625"/>
            <a:ext cx="3857625" cy="590550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5374105" y="1825625"/>
            <a:ext cx="994611" cy="3240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4892842" y="2120900"/>
            <a:ext cx="657726" cy="430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 flipH="1">
            <a:off x="3891967" y="2557561"/>
            <a:ext cx="1658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Classification loss</a:t>
            </a:r>
            <a:endParaRPr lang="zh-CN" altLang="en-US" sz="1400" dirty="0"/>
          </a:p>
        </p:txBody>
      </p:sp>
      <p:sp>
        <p:nvSpPr>
          <p:cNvPr id="10" name="椭圆 9"/>
          <p:cNvSpPr/>
          <p:nvPr/>
        </p:nvSpPr>
        <p:spPr>
          <a:xfrm>
            <a:off x="6464153" y="1825625"/>
            <a:ext cx="1325354" cy="3240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550568" y="2120968"/>
            <a:ext cx="1299411" cy="29181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837946" y="2146671"/>
            <a:ext cx="712809" cy="37372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354" y="3820833"/>
            <a:ext cx="4611246" cy="73670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101" y="5485486"/>
            <a:ext cx="1479005" cy="37249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0679" y="5424928"/>
            <a:ext cx="4511320" cy="493605"/>
          </a:xfrm>
          <a:prstGeom prst="rect">
            <a:avLst/>
          </a:prstGeom>
        </p:spPr>
      </p:pic>
      <p:cxnSp>
        <p:nvCxnSpPr>
          <p:cNvPr id="17" name="直接箭头连接符 16"/>
          <p:cNvCxnSpPr>
            <a:stCxn id="10" idx="0"/>
          </p:cNvCxnSpPr>
          <p:nvPr/>
        </p:nvCxnSpPr>
        <p:spPr>
          <a:xfrm flipV="1">
            <a:off x="7126830" y="1354015"/>
            <a:ext cx="566439" cy="4716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 flipH="1">
            <a:off x="7283557" y="1046337"/>
            <a:ext cx="2405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Domain Alignment loss</a:t>
            </a:r>
            <a:endParaRPr lang="zh-CN" altLang="en-US" sz="1400" dirty="0"/>
          </a:p>
        </p:txBody>
      </p:sp>
      <p:sp>
        <p:nvSpPr>
          <p:cNvPr id="19" name="文本框 18"/>
          <p:cNvSpPr txBox="1"/>
          <p:nvPr/>
        </p:nvSpPr>
        <p:spPr>
          <a:xfrm flipH="1">
            <a:off x="5370972" y="2809811"/>
            <a:ext cx="1658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Class-Alignment loss</a:t>
            </a:r>
            <a:endParaRPr lang="zh-CN" altLang="en-US" sz="1400" dirty="0"/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5952392" y="2438490"/>
            <a:ext cx="17585" cy="3443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 flipH="1">
            <a:off x="7202552" y="2701870"/>
            <a:ext cx="1658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Triplet loss</a:t>
            </a:r>
            <a:endParaRPr lang="zh-CN" altLang="en-US" sz="1400" dirty="0"/>
          </a:p>
        </p:txBody>
      </p:sp>
      <p:cxnSp>
        <p:nvCxnSpPr>
          <p:cNvPr id="24" name="直接箭头连接符 23"/>
          <p:cNvCxnSpPr/>
          <p:nvPr/>
        </p:nvCxnSpPr>
        <p:spPr>
          <a:xfrm>
            <a:off x="7410049" y="2520398"/>
            <a:ext cx="379458" cy="19105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81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Class Centroid Alignment</a:t>
            </a:r>
            <a:r>
              <a:rPr lang="zh-CN" altLang="en-US" dirty="0" smtClean="0"/>
              <a:t>：最小化每类的中心距离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83" y="2394535"/>
            <a:ext cx="3671860" cy="81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6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675" y="1994296"/>
            <a:ext cx="8849258" cy="28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6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449" y="1352915"/>
            <a:ext cx="713422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4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262" y="2052637"/>
            <a:ext cx="722947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4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205</Words>
  <Application>Microsoft Office PowerPoint</Application>
  <PresentationFormat>宽屏</PresentationFormat>
  <Paragraphs>31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Motivation</vt:lpstr>
      <vt:lpstr>Notations</vt:lpstr>
      <vt:lpstr>Architecture</vt:lpstr>
      <vt:lpstr>Method</vt:lpstr>
      <vt:lpstr>Method</vt:lpstr>
      <vt:lpstr>Experiment</vt:lpstr>
      <vt:lpstr>PowerPoint 演示文稿</vt:lpstr>
      <vt:lpstr>PowerPoint 演示文稿</vt:lpstr>
      <vt:lpstr>评论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shaofei huang</dc:creator>
  <cp:lastModifiedBy>shaofei huang</cp:lastModifiedBy>
  <cp:revision>37</cp:revision>
  <dcterms:created xsi:type="dcterms:W3CDTF">2019-03-01T02:54:50Z</dcterms:created>
  <dcterms:modified xsi:type="dcterms:W3CDTF">2019-03-01T11:20:02Z</dcterms:modified>
</cp:coreProperties>
</file>