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74" d="100"/>
          <a:sy n="74" d="100"/>
        </p:scale>
        <p:origin x="3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80E6D5-5F1A-4A46-BDB7-3710D2C4F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484E98-7A03-1043-B49B-E938F2F61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4B98D6-DD50-B34D-9EAE-FF9EC533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EBFA-033E-0E42-BCE0-B608A6BA3010}" type="datetimeFigureOut">
              <a:rPr kumimoji="1" lang="zh-CN" altLang="en-US" smtClean="0"/>
              <a:t>2019/1/30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36F305-0654-A64D-8D4D-21531CC3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200AF1-BA3C-AD48-8AD1-FA0DAAE2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B6A-6827-8B4D-BE50-A2B9E4467D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481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94743-2FC3-FB4D-B6D6-54190256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564669-1939-7143-97E1-DBF74AED9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898481-6D7E-3247-9E2F-EC14820A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EBFA-033E-0E42-BCE0-B608A6BA3010}" type="datetimeFigureOut">
              <a:rPr kumimoji="1" lang="zh-CN" altLang="en-US" smtClean="0"/>
              <a:t>2019/1/30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6D9C22-3CC1-314A-8F15-E2B44314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C82239-1D59-9F44-8E4E-BEF81029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B6A-6827-8B4D-BE50-A2B9E4467D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929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E15CC74-3458-5B4A-8812-9A9833FB2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542FDE-2D6C-394C-8B54-FECF1631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67721-F9C0-9D45-B245-B6A2354B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EBFA-033E-0E42-BCE0-B608A6BA3010}" type="datetimeFigureOut">
              <a:rPr kumimoji="1" lang="zh-CN" altLang="en-US" smtClean="0"/>
              <a:t>2019/1/30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5BC43A-6ABE-0B47-8908-9148D631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1F8B3-FC54-314E-BA0D-9350B905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B6A-6827-8B4D-BE50-A2B9E4467D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702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7793D-400B-DA4D-8E38-270D3AEA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A8EB27-0A9C-0940-8F8C-E6D7CED0A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D502A-0DA8-AA43-83E8-D1A36EBE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EBFA-033E-0E42-BCE0-B608A6BA3010}" type="datetimeFigureOut">
              <a:rPr kumimoji="1" lang="zh-CN" altLang="en-US" smtClean="0"/>
              <a:t>2019/1/30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9B39A9-E969-E140-8947-3089D493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5403BB-A9A7-1C49-A716-DBFF1D12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B6A-6827-8B4D-BE50-A2B9E4467D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781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04F38-25CA-0B49-9A90-B2CD3C72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FFF6D8-979A-3D4D-B0B3-037D97BD5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333A12-4681-A543-8118-7850129F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EBFA-033E-0E42-BCE0-B608A6BA3010}" type="datetimeFigureOut">
              <a:rPr kumimoji="1" lang="zh-CN" altLang="en-US" smtClean="0"/>
              <a:t>2019/1/30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463221-21C4-9A4A-BD06-EA7DC91D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7B2A80-E319-0148-9FBA-BB407BE4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B6A-6827-8B4D-BE50-A2B9E4467D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028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822939-E4ED-4343-8B57-3F923D57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BD8777-5D88-684B-9AEA-22A28C81A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D7B1C7-D38E-6043-81DD-1650BF1D6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5B449D-5A8D-9347-B359-D23D1B46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EBFA-033E-0E42-BCE0-B608A6BA3010}" type="datetimeFigureOut">
              <a:rPr kumimoji="1" lang="zh-CN" altLang="en-US" smtClean="0"/>
              <a:t>2019/1/30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837284-A85D-0148-AAE4-7913E0C0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D32865-D656-CF4A-8127-64BFCBDD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B6A-6827-8B4D-BE50-A2B9E4467D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747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A4A58-5041-4042-9B4F-BB2E3BDF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4453B6-1E32-164F-9D9D-63F58CDFE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23D90A-03AE-634E-A674-89DF8E9A8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A195B2-10DB-1043-BCA5-976EBFE5F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BF14BA0-02FF-FF4D-B91A-77BDE54EB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17E993-78EB-884B-8784-3C3E90CE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EBFA-033E-0E42-BCE0-B608A6BA3010}" type="datetimeFigureOut">
              <a:rPr kumimoji="1" lang="zh-CN" altLang="en-US" smtClean="0"/>
              <a:t>2019/1/30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C7A0DA-BE49-854F-AF61-9448A906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769EF6E-6A61-1F44-994A-618F53B9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B6A-6827-8B4D-BE50-A2B9E4467D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39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38E56-3ABF-C941-83DE-430512B5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F364D4-7F16-EF4F-9A5A-AA66F413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EBFA-033E-0E42-BCE0-B608A6BA3010}" type="datetimeFigureOut">
              <a:rPr kumimoji="1" lang="zh-CN" altLang="en-US" smtClean="0"/>
              <a:t>2019/1/30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F6166C4-46A8-5248-ADF9-596983769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F870ED-E0B2-A144-B738-63F46E86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B6A-6827-8B4D-BE50-A2B9E4467D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183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0246B9-7A84-8B4A-B492-847E73CF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EBFA-033E-0E42-BCE0-B608A6BA3010}" type="datetimeFigureOut">
              <a:rPr kumimoji="1" lang="zh-CN" altLang="en-US" smtClean="0"/>
              <a:t>2019/1/30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B336A9-0A61-744D-9473-980E30CA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7DBE0D-B7B6-8E4E-8505-2FFEBBEC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B6A-6827-8B4D-BE50-A2B9E4467D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557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FE57A-05B4-EC40-B6B7-7114337B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45C6EE-0DC5-D742-BE6C-D84750A1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F00716-5025-544D-848B-868DF0B9D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D1202-DA1D-0542-865A-343384FB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EBFA-033E-0E42-BCE0-B608A6BA3010}" type="datetimeFigureOut">
              <a:rPr kumimoji="1" lang="zh-CN" altLang="en-US" smtClean="0"/>
              <a:t>2019/1/30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A8127E-DA36-F443-9384-263AF24B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68FA92-BB2A-8E47-9153-E0648952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B6A-6827-8B4D-BE50-A2B9E4467D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881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DC8C3B-61B2-3A42-BCA8-5DC21E40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1B9DDE-48C6-8E42-AC71-7ED0C1DD4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5D6DEF-4797-E844-B674-9744E0AC4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310320-6098-0A44-9631-FAD987D5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EBFA-033E-0E42-BCE0-B608A6BA3010}" type="datetimeFigureOut">
              <a:rPr kumimoji="1" lang="zh-CN" altLang="en-US" smtClean="0"/>
              <a:t>2019/1/30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EBF20C-0A01-9C4E-83AD-21BC0622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C722CC-A0F5-7645-8559-D48C877C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4B6A-6827-8B4D-BE50-A2B9E4467D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086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F2C214-CBA1-2F4B-AC2B-84363844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0715E0-F112-B04A-8FD6-1B44E23FE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FC679B-A9E7-A741-BCD5-EAD3F624C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EBFA-033E-0E42-BCE0-B608A6BA3010}" type="datetimeFigureOut">
              <a:rPr kumimoji="1" lang="zh-CN" altLang="en-US" smtClean="0"/>
              <a:t>2019/1/30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656466-349A-9745-8295-C343D941F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8EAC79-A20F-DA41-8869-7460EF9E4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64B6A-6827-8B4D-BE50-A2B9E4467DB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755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66218E-B2C1-6049-BEA9-3C7C9FBB1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887"/>
            <a:ext cx="12192000" cy="24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0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55B0C4-CBC9-0D4E-B78D-3582803BB6C8}"/>
              </a:ext>
            </a:extLst>
          </p:cNvPr>
          <p:cNvSpPr txBox="1"/>
          <p:nvPr/>
        </p:nvSpPr>
        <p:spPr>
          <a:xfrm>
            <a:off x="445168" y="397042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Motivation</a:t>
            </a:r>
            <a:endParaRPr kumimoji="1"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76461F-2A4E-024C-829E-AF6116AAF807}"/>
              </a:ext>
            </a:extLst>
          </p:cNvPr>
          <p:cNvSpPr txBox="1"/>
          <p:nvPr/>
        </p:nvSpPr>
        <p:spPr>
          <a:xfrm>
            <a:off x="1636295" y="1323473"/>
            <a:ext cx="8289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传统</a:t>
            </a:r>
            <a:r>
              <a:rPr kumimoji="1" lang="en-US" altLang="zh-CN" dirty="0"/>
              <a:t>CNN</a:t>
            </a:r>
            <a:r>
              <a:rPr kumimoji="1" lang="zh-CN" altLang="en-US" dirty="0"/>
              <a:t>捕捉</a:t>
            </a:r>
            <a:r>
              <a:rPr kumimoji="1" lang="en-US" altLang="zh-CN" dirty="0"/>
              <a:t>local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</a:t>
            </a:r>
            <a:r>
              <a:rPr kumimoji="1" lang="zh-CN" altLang="en-US" dirty="0"/>
              <a:t>，需要堆叠很多层才能建立起图片中相隔较远区域间的联系，并且这种联系是隐式的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需要显式地对图片特征做</a:t>
            </a:r>
            <a:r>
              <a:rPr kumimoji="1" lang="en-US" altLang="zh-CN" dirty="0"/>
              <a:t>global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75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55B0C4-CBC9-0D4E-B78D-3582803BB6C8}"/>
              </a:ext>
            </a:extLst>
          </p:cNvPr>
          <p:cNvSpPr txBox="1"/>
          <p:nvPr/>
        </p:nvSpPr>
        <p:spPr>
          <a:xfrm>
            <a:off x="445168" y="397042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Method</a:t>
            </a:r>
            <a:endParaRPr kumimoji="1"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77D7D6-B81B-7849-8266-C9A433DF5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20" y="858707"/>
            <a:ext cx="8606924" cy="56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2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55B0C4-CBC9-0D4E-B78D-3582803BB6C8}"/>
              </a:ext>
            </a:extLst>
          </p:cNvPr>
          <p:cNvSpPr txBox="1"/>
          <p:nvPr/>
        </p:nvSpPr>
        <p:spPr>
          <a:xfrm>
            <a:off x="445168" y="397042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Framework</a:t>
            </a:r>
            <a:endParaRPr kumimoji="1"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CAB8FF-B16C-B648-8F51-A6E295698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210"/>
            <a:ext cx="12192000" cy="49195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9AF0E01-3805-894A-9AD0-04742868BA64}"/>
              </a:ext>
            </a:extLst>
          </p:cNvPr>
          <p:cNvSpPr txBox="1"/>
          <p:nvPr/>
        </p:nvSpPr>
        <p:spPr>
          <a:xfrm>
            <a:off x="445168" y="5519457"/>
            <a:ext cx="878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C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L=HW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477C29C-C690-6446-9901-89E935650120}"/>
              </a:ext>
            </a:extLst>
          </p:cNvPr>
          <p:cNvSpPr txBox="1"/>
          <p:nvPr/>
        </p:nvSpPr>
        <p:spPr>
          <a:xfrm>
            <a:off x="3609474" y="427121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C’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242BFB-82E3-E941-9438-0CDC8AE2E8DC}"/>
              </a:ext>
            </a:extLst>
          </p:cNvPr>
          <p:cNvSpPr txBox="1"/>
          <p:nvPr/>
        </p:nvSpPr>
        <p:spPr>
          <a:xfrm>
            <a:off x="1732547" y="4640543"/>
            <a:ext cx="79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C’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C70DE9-1D52-E840-A991-FCC77BC4505D}"/>
              </a:ext>
            </a:extLst>
          </p:cNvPr>
          <p:cNvSpPr txBox="1"/>
          <p:nvPr/>
        </p:nvSpPr>
        <p:spPr>
          <a:xfrm>
            <a:off x="5149517" y="1913021"/>
            <a:ext cx="75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L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B3EE36-172F-4C44-9B03-941F06A7B2A7}"/>
              </a:ext>
            </a:extLst>
          </p:cNvPr>
          <p:cNvSpPr txBox="1"/>
          <p:nvPr/>
        </p:nvSpPr>
        <p:spPr>
          <a:xfrm>
            <a:off x="7960895" y="44925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C’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DB7F24-04D0-B349-A910-C74082B480B0}"/>
              </a:ext>
            </a:extLst>
          </p:cNvPr>
          <p:cNvSpPr txBox="1"/>
          <p:nvPr/>
        </p:nvSpPr>
        <p:spPr>
          <a:xfrm>
            <a:off x="8875295" y="2763253"/>
            <a:ext cx="75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2BDE0A-7D0F-AA48-B9FA-410DA726A8CE}"/>
              </a:ext>
            </a:extLst>
          </p:cNvPr>
          <p:cNvSpPr txBox="1"/>
          <p:nvPr/>
        </p:nvSpPr>
        <p:spPr>
          <a:xfrm>
            <a:off x="9739562" y="4123186"/>
            <a:ext cx="79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529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55B0C4-CBC9-0D4E-B78D-3582803BB6C8}"/>
              </a:ext>
            </a:extLst>
          </p:cNvPr>
          <p:cNvSpPr txBox="1"/>
          <p:nvPr/>
        </p:nvSpPr>
        <p:spPr>
          <a:xfrm>
            <a:off x="445168" y="397042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1B055C-F846-484D-BF56-1244F389E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047" y="749300"/>
            <a:ext cx="74930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55B0C4-CBC9-0D4E-B78D-3582803BB6C8}"/>
              </a:ext>
            </a:extLst>
          </p:cNvPr>
          <p:cNvSpPr txBox="1"/>
          <p:nvPr/>
        </p:nvSpPr>
        <p:spPr>
          <a:xfrm>
            <a:off x="445168" y="397042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728DEC-F8D3-0644-88A7-C5832AED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974563"/>
            <a:ext cx="6463966" cy="58834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3C8DEA2-E718-0441-BCC7-2FEBDA1A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1" y="974563"/>
            <a:ext cx="7340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9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6DDE56E-F148-3E44-9D08-B4830070A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3132417"/>
            <a:ext cx="7547811" cy="34729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D9F8C2-E285-264E-9CCC-F51F0540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8" y="0"/>
            <a:ext cx="9665367" cy="326136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5E2BE0A-6812-F34D-A4B8-2CCD7E295294}"/>
              </a:ext>
            </a:extLst>
          </p:cNvPr>
          <p:cNvSpPr txBox="1"/>
          <p:nvPr/>
        </p:nvSpPr>
        <p:spPr>
          <a:xfrm>
            <a:off x="96252" y="1804737"/>
            <a:ext cx="99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xiaodan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271B70-1050-7640-A0A6-A35F6EC661E9}"/>
              </a:ext>
            </a:extLst>
          </p:cNvPr>
          <p:cNvSpPr txBox="1"/>
          <p:nvPr/>
        </p:nvSpPr>
        <p:spPr>
          <a:xfrm>
            <a:off x="288758" y="4499544"/>
            <a:ext cx="52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sc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417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72</Words>
  <Application>Microsoft Office PowerPoint</Application>
  <PresentationFormat>宽屏</PresentationFormat>
  <Paragraphs>20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Ibara Mayaka</dc:creator>
  <cp:lastModifiedBy>Jiang Wentao</cp:lastModifiedBy>
  <cp:revision>14</cp:revision>
  <dcterms:created xsi:type="dcterms:W3CDTF">2019-01-04T15:13:09Z</dcterms:created>
  <dcterms:modified xsi:type="dcterms:W3CDTF">2019-01-30T11:21:47Z</dcterms:modified>
</cp:coreProperties>
</file>