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CE9E1C1-1248-4331-BF85-910FDCE8BB5A}"/>
              </a:ext>
            </a:extLst>
          </p:cNvPr>
          <p:cNvSpPr txBox="1"/>
          <p:nvPr/>
        </p:nvSpPr>
        <p:spPr>
          <a:xfrm>
            <a:off x="528506" y="1912690"/>
            <a:ext cx="12096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GiraffeDet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Heavy-Neck Paradigm for Object Detection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4FEFD0C-8CD5-403C-8408-C4015FAD578E}"/>
              </a:ext>
            </a:extLst>
          </p:cNvPr>
          <p:cNvSpPr txBox="1"/>
          <p:nvPr/>
        </p:nvSpPr>
        <p:spPr>
          <a:xfrm>
            <a:off x="5181600" y="256081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ICLR 2022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CA9A51-E14B-40E5-91A6-6196A72E1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53" y="2993495"/>
            <a:ext cx="9440592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9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A678BB-53D2-44DF-AE24-EB63DFB21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4" y="456467"/>
            <a:ext cx="11136804" cy="5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60ADE2C-0F44-4639-A4A1-F0F4733D0576}"/>
              </a:ext>
            </a:extLst>
          </p:cNvPr>
          <p:cNvGrpSpPr/>
          <p:nvPr/>
        </p:nvGrpSpPr>
        <p:grpSpPr>
          <a:xfrm>
            <a:off x="4562670" y="708256"/>
            <a:ext cx="3312460" cy="4861000"/>
            <a:chOff x="7950703" y="190124"/>
            <a:chExt cx="3195479" cy="469217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CD3FC3E-483E-4FD7-827B-ADED87D5A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50703" y="190124"/>
              <a:ext cx="3063398" cy="4692177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1B811A1-F676-4B8D-A47A-BF840228F129}"/>
                </a:ext>
              </a:extLst>
            </p:cNvPr>
            <p:cNvSpPr/>
            <p:nvPr/>
          </p:nvSpPr>
          <p:spPr>
            <a:xfrm>
              <a:off x="7950703" y="190124"/>
              <a:ext cx="3195479" cy="46921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id="{3DB87A1B-4FEA-413B-B595-0D95FE382206}"/>
              </a:ext>
            </a:extLst>
          </p:cNvPr>
          <p:cNvSpPr/>
          <p:nvPr/>
        </p:nvSpPr>
        <p:spPr>
          <a:xfrm>
            <a:off x="5607697" y="3361180"/>
            <a:ext cx="976605" cy="13791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C2BAB47-DA22-4B38-94DF-443EFD4CDBE5}"/>
              </a:ext>
            </a:extLst>
          </p:cNvPr>
          <p:cNvCxnSpPr>
            <a:cxnSpLocks/>
            <a:stCxn id="9" idx="2"/>
          </p:cNvCxnSpPr>
          <p:nvPr/>
        </p:nvCxnSpPr>
        <p:spPr>
          <a:xfrm flipH="1" flipV="1">
            <a:off x="3742552" y="3361180"/>
            <a:ext cx="1865145" cy="689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08DA35AB-BD05-4EE2-A7D4-BA76C16B7A11}"/>
              </a:ext>
            </a:extLst>
          </p:cNvPr>
          <p:cNvSpPr/>
          <p:nvPr/>
        </p:nvSpPr>
        <p:spPr>
          <a:xfrm>
            <a:off x="547073" y="1397303"/>
            <a:ext cx="3195479" cy="220180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34CB629-5EB9-452A-A1D4-8F1C80CD6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44" y="1449634"/>
            <a:ext cx="2869383" cy="2020332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D28263D4-AD91-42C2-896F-4CEAE1B55F59}"/>
              </a:ext>
            </a:extLst>
          </p:cNvPr>
          <p:cNvGrpSpPr/>
          <p:nvPr/>
        </p:nvGrpSpPr>
        <p:grpSpPr>
          <a:xfrm>
            <a:off x="547073" y="4147712"/>
            <a:ext cx="3195479" cy="2201807"/>
            <a:chOff x="457048" y="4138381"/>
            <a:chExt cx="3195479" cy="220180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7EEC25C-FC6D-4EB8-BFAF-AD241B17A119}"/>
                </a:ext>
              </a:extLst>
            </p:cNvPr>
            <p:cNvSpPr/>
            <p:nvPr/>
          </p:nvSpPr>
          <p:spPr>
            <a:xfrm>
              <a:off x="457048" y="4138381"/>
              <a:ext cx="3195479" cy="22018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043620E-593A-4126-B9DA-51E3FF46E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54" y="4376057"/>
              <a:ext cx="3006929" cy="167018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59676A7-738F-46BE-B5CD-3C05F414B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989" y="5738078"/>
            <a:ext cx="7216978" cy="39731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F49FCE0-2C0F-4A4A-83A9-3387429E4440}"/>
              </a:ext>
            </a:extLst>
          </p:cNvPr>
          <p:cNvGrpSpPr/>
          <p:nvPr/>
        </p:nvGrpSpPr>
        <p:grpSpPr>
          <a:xfrm>
            <a:off x="8106832" y="346696"/>
            <a:ext cx="3994972" cy="2219222"/>
            <a:chOff x="3246540" y="396422"/>
            <a:chExt cx="3523691" cy="184292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CDBAFAB-BAFF-4A78-BC9A-0CE706598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46540" y="493790"/>
              <a:ext cx="3523691" cy="1745557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73D0F88-E70C-4577-A9A9-3447165883C2}"/>
                </a:ext>
              </a:extLst>
            </p:cNvPr>
            <p:cNvSpPr/>
            <p:nvPr/>
          </p:nvSpPr>
          <p:spPr>
            <a:xfrm>
              <a:off x="3670166" y="396422"/>
              <a:ext cx="475072" cy="13857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77435DA-E1C4-441D-B6D6-B2A49C8F324A}"/>
              </a:ext>
            </a:extLst>
          </p:cNvPr>
          <p:cNvCxnSpPr>
            <a:cxnSpLocks/>
          </p:cNvCxnSpPr>
          <p:nvPr/>
        </p:nvCxnSpPr>
        <p:spPr>
          <a:xfrm flipH="1">
            <a:off x="7875129" y="708255"/>
            <a:ext cx="711987" cy="689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1C06A3B8-848F-4937-803F-722A9CA0F565}"/>
              </a:ext>
            </a:extLst>
          </p:cNvPr>
          <p:cNvSpPr txBox="1"/>
          <p:nvPr/>
        </p:nvSpPr>
        <p:spPr>
          <a:xfrm>
            <a:off x="1694814" y="3704253"/>
            <a:ext cx="861774" cy="387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400" dirty="0"/>
              <a:t>=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21152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E8FD621-ED1A-47C3-9B61-A985809CE180}"/>
              </a:ext>
            </a:extLst>
          </p:cNvPr>
          <p:cNvGrpSpPr/>
          <p:nvPr/>
        </p:nvGrpSpPr>
        <p:grpSpPr>
          <a:xfrm>
            <a:off x="8106832" y="441095"/>
            <a:ext cx="3994972" cy="2124824"/>
            <a:chOff x="3246540" y="474814"/>
            <a:chExt cx="3523691" cy="176453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4DB2866-9A12-4655-B66C-300D662E9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6540" y="493790"/>
              <a:ext cx="3523691" cy="174555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7114BD6-C78C-4E91-B72D-062AE303FF35}"/>
                </a:ext>
              </a:extLst>
            </p:cNvPr>
            <p:cNvSpPr/>
            <p:nvPr/>
          </p:nvSpPr>
          <p:spPr>
            <a:xfrm>
              <a:off x="4443776" y="474814"/>
              <a:ext cx="1536385" cy="13857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9E62875-F551-4211-B3FB-8B4FD41A1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67" y="314799"/>
            <a:ext cx="7216065" cy="29755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07F5314-086D-426E-9B36-D515B6C7F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86" y="3872784"/>
            <a:ext cx="6491892" cy="1194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4A219B2-2CFD-45A4-BC22-FBCAC0439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563" y="3345129"/>
            <a:ext cx="3809512" cy="2006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CA5F4C2-D732-44CF-8E8E-8E71842BD4EC}"/>
              </a:ext>
            </a:extLst>
          </p:cNvPr>
          <p:cNvSpPr txBox="1"/>
          <p:nvPr/>
        </p:nvSpPr>
        <p:spPr>
          <a:xfrm>
            <a:off x="7279321" y="4008416"/>
            <a:ext cx="578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+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4793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CADFF097-B11E-457E-AC84-A682D4BCA2B4}"/>
              </a:ext>
            </a:extLst>
          </p:cNvPr>
          <p:cNvSpPr txBox="1"/>
          <p:nvPr/>
        </p:nvSpPr>
        <p:spPr>
          <a:xfrm>
            <a:off x="454868" y="508165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effectLst/>
                <a:latin typeface="NimbusRomNo9L-Regu"/>
              </a:rPr>
              <a:t>E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NimbusRomNo9L-Regu"/>
              </a:rPr>
              <a:t>XPERIMENTS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71404FB-C1CE-44B5-A97E-6FCEB6906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68" y="1223530"/>
            <a:ext cx="4741728" cy="50568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DE11603-DC83-4AC5-B1E1-990E7CA76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265" y="1432110"/>
            <a:ext cx="6349968" cy="48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F18D99F-E418-4252-A527-0523CFAB5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3918"/>
            <a:ext cx="7883960" cy="20767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35D7F37-7F85-49F2-9850-64442817B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7" y="2133220"/>
            <a:ext cx="7798223" cy="19624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AC8876-94D7-48A4-ACFC-63B995B1D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960" y="1033328"/>
            <a:ext cx="4222303" cy="34199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2970C2A-4522-4061-AA72-0606CA498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3395" y="4114696"/>
            <a:ext cx="8316486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5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13</Words>
  <Application>Microsoft Office PowerPoint</Application>
  <PresentationFormat>宽屏</PresentationFormat>
  <Paragraphs>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NimbusRomNo9L-Regu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pfg</dc:creator>
  <cp:lastModifiedBy>p fg</cp:lastModifiedBy>
  <cp:revision>4</cp:revision>
  <dcterms:created xsi:type="dcterms:W3CDTF">2022-02-19T10:41:01Z</dcterms:created>
  <dcterms:modified xsi:type="dcterms:W3CDTF">2022-02-21T11:27:50Z</dcterms:modified>
</cp:coreProperties>
</file>