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21D37-3657-4A6A-88FA-4EE21CF359F2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DD232-C09D-4FD1-88C8-44299C8FC1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31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DD232-C09D-4FD1-88C8-44299C8FC14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83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00B8DE-B94C-4C01-A712-DA0B4DD67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8A0ED48-9435-4BDA-AB92-DB9D677BA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36FC77-83DD-4A82-B939-FEF65EBB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A3065D-9F03-497D-832A-3D47A9FC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C757B2-2A80-45B5-8F88-02318FE6A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350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F06B4F-2BCF-42D3-8790-9BDE526E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2E770E3-9186-4E2C-8A11-624BA1D3A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532F49-11EF-40FC-A4D6-D101984C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FA97A5-DAC2-4836-9EE4-911769D2F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1A39E6-065C-4C23-8847-9F036FB1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4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0364222-4836-4163-B8B8-A71190AC3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58D8EA5-4167-4F19-8382-AB5F92161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E6494B-F10E-4CB6-8AA2-6CAAECC15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EFAC47-99C2-4009-8802-1831945A1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990CE0-309E-4DC1-A170-9DB59B2DF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34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784E26-98EB-4F5A-B4C0-43599A73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0B9617-7E43-4738-BB6A-0D25A7B37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6A0A37-F7B6-4316-B392-BD9D2ECED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2A4703-CED4-4541-A798-56DA04F1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7B499D-5431-4F76-9F0B-037AFE22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317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9970CF-B704-4FEF-B55A-438C6F4AB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647D8F1-9AB4-41A3-9332-3667D5432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602380-F9C9-4CE5-BF0D-511C50EB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7D1996-B58D-4742-8BD2-7E1F17A8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A6D18B-7E3A-402E-A89E-5022215A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01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962D61-C596-4092-8B10-70155443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13EF28-BDE4-4C0C-B77C-F6E4ACE8A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F967E9-3E70-484E-AABF-4AC5F7FB4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1D189ED-15A7-461E-9900-84AF339E3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F1D1866-2051-4CFC-8013-920C3CE7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D47174-98EC-43FA-81DA-2933125E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10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0A343A-2397-47AB-923D-1460EB461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C8CA0C-F5A7-4487-BF96-2B12A9F85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382515-ADE6-412C-9C78-907E32224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9C59B54-1443-4E67-8731-2898D34B1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8895419-2ABC-471A-B8B4-17B49C24F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E0C11B0-98EB-4EF5-8501-7734E1874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6222345-8496-46DC-9411-C3EB7B4E3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562CB3-B7ED-4288-AD77-2555DB344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92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B98A4-DAD4-4F36-BD2D-C1A4F6637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D0A2B9E-CF94-4332-A669-4378A53B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793841F-3903-4975-A5FE-92B069FA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BED42A2-2B6C-477D-ACBD-8FF6F14AF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67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0ABA365-F39C-4FAD-B2AC-720BB9901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B14004C-38B2-4939-A361-D647A69F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DB9A345-C252-480C-8B75-208CC982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72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8C2881-AB39-4B94-887A-E35E842F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5F3E3C-5AD1-4F70-B2AE-BDEE6200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ED30C2-DAC1-4E8A-B933-BC79AC506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3034047-9F8C-4361-BA74-36D8217C1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08B66B-885A-4EF0-BE75-3DD67B64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F18A4E0-9B41-49A6-A59E-89901B4A1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599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2B08EA-816E-411F-AE80-100F61358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AE96E7-C3A0-4954-A3BE-B7239E94B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C6BCCF-2B4A-4CE4-B2A8-302C2FA57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AAB634-DCF4-44EC-A239-1AF168AFC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1EE3F8-FD3B-42FC-B6C4-224A8FA9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9704FB-F4BD-4FC7-B401-30FDFD9D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417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37F3FD-A38D-471A-853C-4301B607A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FC0EA2A-9687-412F-866A-74F56A4F8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BE73CC-8104-4E13-BA5F-D81FF7DD0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A118-1C2E-4576-B272-8D3FAA5BC3E9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6C242B-A9B0-4B13-8235-1AC17C98B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58D356-6431-43E9-9779-02559FE06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792EF-C04E-444B-946F-B90F7BF968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89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8E4757CA-0535-4652-BF6F-6EC0FACE9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12" y="1733550"/>
            <a:ext cx="962977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A8F2FE-669F-403D-8821-A84E04B11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F5572-FBD3-4F95-93E9-BC34611AF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目标</a:t>
            </a:r>
            <a:endParaRPr lang="en-US" altLang="zh-CN" b="1" dirty="0"/>
          </a:p>
          <a:p>
            <a:pPr lvl="1"/>
            <a:r>
              <a:rPr lang="zh-CN" altLang="en-US" sz="2800" dirty="0"/>
              <a:t>解决</a:t>
            </a:r>
            <a:r>
              <a:rPr lang="en-US" altLang="zh-CN" sz="2800" dirty="0"/>
              <a:t>bounding box</a:t>
            </a:r>
            <a:r>
              <a:rPr lang="zh-CN" altLang="en-US" sz="2800" dirty="0"/>
              <a:t>监督的问题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b="1" dirty="0"/>
              <a:t>目前常用方法</a:t>
            </a:r>
            <a:endParaRPr lang="en-US" altLang="zh-CN" b="1" dirty="0"/>
          </a:p>
          <a:p>
            <a:pPr lvl="1"/>
            <a:r>
              <a:rPr lang="en-US" altLang="zh-CN" sz="2800" dirty="0"/>
              <a:t>MSE</a:t>
            </a:r>
            <a:r>
              <a:rPr lang="zh-CN" altLang="en-US" sz="2800" dirty="0"/>
              <a:t>回归（</a:t>
            </a:r>
            <a:r>
              <a:rPr lang="en-US" altLang="zh-CN" sz="2800" dirty="0"/>
              <a:t>L2 loss</a:t>
            </a:r>
            <a:r>
              <a:rPr lang="zh-CN" altLang="en-US" sz="2800" dirty="0"/>
              <a:t>）：</a:t>
            </a:r>
            <a:r>
              <a:rPr lang="en-US" altLang="zh-CN" sz="2800" dirty="0"/>
              <a:t>YOLO</a:t>
            </a:r>
          </a:p>
          <a:p>
            <a:pPr lvl="1"/>
            <a:r>
              <a:rPr lang="en-US" altLang="zh-CN" sz="2800" dirty="0"/>
              <a:t>Smooth L1 loss</a:t>
            </a:r>
            <a:r>
              <a:rPr lang="zh-CN" altLang="en-US" sz="2800" dirty="0"/>
              <a:t>：</a:t>
            </a:r>
            <a:r>
              <a:rPr lang="en-US" altLang="zh-CN" sz="2800" dirty="0"/>
              <a:t>Faster RCNN</a:t>
            </a:r>
            <a:r>
              <a:rPr lang="zh-CN" altLang="en-US" sz="2800" dirty="0"/>
              <a:t>，</a:t>
            </a:r>
            <a:r>
              <a:rPr lang="en-US" altLang="zh-CN" sz="2800" dirty="0"/>
              <a:t>Mask RCNN</a:t>
            </a:r>
          </a:p>
          <a:p>
            <a:pPr marL="0" indent="0">
              <a:buNone/>
            </a:pPr>
            <a:r>
              <a:rPr lang="zh-CN" altLang="en-US" b="1" dirty="0"/>
              <a:t>存在问题</a:t>
            </a:r>
            <a:endParaRPr lang="en-US" altLang="zh-CN" b="1" dirty="0"/>
          </a:p>
          <a:p>
            <a:pPr lvl="1"/>
            <a:r>
              <a:rPr lang="en-US" altLang="zh-CN" sz="2800" dirty="0"/>
              <a:t>L1 / L2 loss </a:t>
            </a:r>
            <a:r>
              <a:rPr lang="zh-CN" altLang="en-US" sz="2800" dirty="0"/>
              <a:t>回归</a:t>
            </a:r>
            <a:r>
              <a:rPr lang="en-US" altLang="zh-CN" sz="2800" dirty="0" err="1"/>
              <a:t>bbox</a:t>
            </a:r>
            <a:r>
              <a:rPr lang="zh-CN" altLang="en-US" sz="2800" dirty="0"/>
              <a:t>不足够好</a:t>
            </a:r>
            <a:endParaRPr lang="en-US" altLang="zh-CN" sz="2800" dirty="0"/>
          </a:p>
          <a:p>
            <a:pPr lvl="1"/>
            <a:r>
              <a:rPr lang="en-US" altLang="zh-CN" sz="2800" dirty="0" err="1"/>
              <a:t>IoU</a:t>
            </a:r>
            <a:r>
              <a:rPr lang="zh-CN" altLang="en-US" sz="2800" dirty="0"/>
              <a:t>是</a:t>
            </a:r>
            <a:r>
              <a:rPr lang="en-US" altLang="zh-CN" sz="2800" dirty="0" err="1"/>
              <a:t>bbox</a:t>
            </a:r>
            <a:r>
              <a:rPr lang="zh-CN" altLang="en-US" sz="2800" dirty="0"/>
              <a:t>最好的</a:t>
            </a:r>
            <a:r>
              <a:rPr lang="en-US" altLang="zh-CN" sz="2800" dirty="0"/>
              <a:t>Metric</a:t>
            </a:r>
          </a:p>
          <a:p>
            <a:pPr lvl="1"/>
            <a:r>
              <a:rPr lang="zh-CN" altLang="en-US" sz="2800" dirty="0"/>
              <a:t>“</a:t>
            </a:r>
            <a:r>
              <a:rPr lang="en-US" altLang="zh-CN" sz="2800" i="1" dirty="0"/>
              <a:t>The optimal objective for a metric is the metric itself</a:t>
            </a:r>
            <a:r>
              <a:rPr lang="en-US" altLang="zh-CN" sz="2800" dirty="0"/>
              <a:t> .</a:t>
            </a:r>
            <a:r>
              <a:rPr lang="zh-CN" altLang="en-US" sz="2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17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5E63B-6053-4A90-869E-C1930747F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788106-2542-4927-9B62-43795AA5D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10325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具体分析</a:t>
            </a:r>
            <a:r>
              <a:rPr lang="en-US" altLang="zh-CN" b="1" dirty="0"/>
              <a:t>L1 / L2 loss </a:t>
            </a:r>
            <a:r>
              <a:rPr lang="zh-CN" altLang="en-US" b="1" dirty="0"/>
              <a:t>回归</a:t>
            </a:r>
            <a:r>
              <a:rPr lang="en-US" altLang="zh-CN" b="1" dirty="0" err="1"/>
              <a:t>bbox</a:t>
            </a:r>
            <a:r>
              <a:rPr lang="zh-CN" altLang="en-US" b="1" dirty="0"/>
              <a:t>的不足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/>
              <a:t>不是最直接的映射</a:t>
            </a:r>
            <a:endParaRPr lang="en-US" altLang="zh-CN" dirty="0"/>
          </a:p>
          <a:p>
            <a:pPr lvl="1"/>
            <a:r>
              <a:rPr lang="en-US" altLang="zh-CN" dirty="0" err="1"/>
              <a:t>IoU</a:t>
            </a:r>
            <a:r>
              <a:rPr lang="zh-CN" altLang="en-US" dirty="0"/>
              <a:t>是衡量</a:t>
            </a:r>
            <a:r>
              <a:rPr lang="en-US" altLang="zh-CN" dirty="0" err="1"/>
              <a:t>bbox</a:t>
            </a:r>
            <a:r>
              <a:rPr lang="zh-CN" altLang="en-US" dirty="0"/>
              <a:t>准确度的最优指标</a:t>
            </a:r>
            <a:endParaRPr lang="en-US" altLang="zh-CN" dirty="0"/>
          </a:p>
          <a:p>
            <a:pPr lvl="1"/>
            <a:r>
              <a:rPr lang="zh-CN" altLang="en-US" dirty="0"/>
              <a:t>一个好的</a:t>
            </a:r>
            <a:r>
              <a:rPr lang="en-US" altLang="zh-CN" dirty="0"/>
              <a:t>L1 / L2</a:t>
            </a:r>
            <a:r>
              <a:rPr lang="zh-CN" altLang="en-US" dirty="0"/>
              <a:t>局部最优，不一定是</a:t>
            </a:r>
            <a:r>
              <a:rPr lang="en-US" altLang="zh-CN" dirty="0" err="1"/>
              <a:t>IoU</a:t>
            </a:r>
            <a:r>
              <a:rPr lang="zh-CN" altLang="en-US" dirty="0"/>
              <a:t>的局部最优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 </a:t>
            </a:r>
            <a:r>
              <a:rPr lang="zh-CN" altLang="en-US" dirty="0"/>
              <a:t>对尺度敏感</a:t>
            </a:r>
            <a:endParaRPr lang="en-US" altLang="zh-CN" dirty="0"/>
          </a:p>
          <a:p>
            <a:pPr lvl="1"/>
            <a:r>
              <a:rPr lang="zh-CN" altLang="en-US" dirty="0"/>
              <a:t>尽管使用了</a:t>
            </a:r>
            <a:r>
              <a:rPr lang="en-US" altLang="zh-CN" dirty="0"/>
              <a:t>anchor</a:t>
            </a:r>
            <a:r>
              <a:rPr lang="zh-CN" altLang="en-US" dirty="0"/>
              <a:t>和非线性的映射以避免尺度问题</a:t>
            </a:r>
            <a:endParaRPr lang="en-US" altLang="zh-CN" dirty="0"/>
          </a:p>
          <a:p>
            <a:pPr lvl="1"/>
            <a:r>
              <a:rPr lang="zh-CN" altLang="en-US" dirty="0"/>
              <a:t>但仍然和</a:t>
            </a:r>
            <a:r>
              <a:rPr lang="en-US" altLang="zh-CN" dirty="0" err="1"/>
              <a:t>IoU</a:t>
            </a:r>
            <a:r>
              <a:rPr lang="zh-CN" altLang="en-US" dirty="0"/>
              <a:t>有距离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D39469A-F519-4EDF-9A41-4DD59EE4A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525" y="215900"/>
            <a:ext cx="4943475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85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40780D-53B6-41B0-BEC7-72E50B175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26430C-E5FD-453E-8D15-E6675AB58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727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err="1"/>
              <a:t>IoU</a:t>
            </a:r>
            <a:r>
              <a:rPr lang="zh-CN" altLang="en-US" b="1" dirty="0"/>
              <a:t>的分析</a:t>
            </a:r>
            <a:endParaRPr lang="en-US" altLang="zh-CN" b="1" dirty="0"/>
          </a:p>
          <a:p>
            <a:pPr marL="0" indent="0">
              <a:buNone/>
            </a:pPr>
            <a:r>
              <a:rPr lang="zh-CN" altLang="en-US" dirty="0"/>
              <a:t>优点</a:t>
            </a:r>
            <a:endParaRPr lang="en-US" altLang="zh-CN" dirty="0"/>
          </a:p>
          <a:p>
            <a:pPr lvl="1"/>
            <a:r>
              <a:rPr lang="zh-CN" altLang="en-US" dirty="0"/>
              <a:t>是一个</a:t>
            </a:r>
            <a:r>
              <a:rPr lang="en-US" altLang="zh-CN" dirty="0"/>
              <a:t>metric</a:t>
            </a:r>
            <a:r>
              <a:rPr lang="zh-CN" altLang="en-US" dirty="0"/>
              <a:t>：非负性、不可分辨恒等式、对称性和三角形不等式</a:t>
            </a:r>
            <a:endParaRPr lang="en-US" altLang="zh-CN" dirty="0"/>
          </a:p>
          <a:p>
            <a:pPr lvl="1"/>
            <a:r>
              <a:rPr lang="zh-CN" altLang="en-US" dirty="0"/>
              <a:t>尺度不敏感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缺点</a:t>
            </a:r>
            <a:endParaRPr lang="en-US" altLang="zh-CN" dirty="0"/>
          </a:p>
          <a:p>
            <a:pPr lvl="1"/>
            <a:r>
              <a:rPr lang="zh-CN" altLang="en-US" dirty="0"/>
              <a:t>无</a:t>
            </a:r>
            <a:r>
              <a:rPr lang="en-US" altLang="zh-CN" dirty="0"/>
              <a:t>overlap</a:t>
            </a:r>
            <a:r>
              <a:rPr lang="zh-CN" altLang="en-US" dirty="0"/>
              <a:t>时，</a:t>
            </a:r>
            <a:r>
              <a:rPr lang="en-US" altLang="zh-CN" dirty="0" err="1"/>
              <a:t>IoU</a:t>
            </a:r>
            <a:r>
              <a:rPr lang="zh-CN" altLang="en-US" dirty="0"/>
              <a:t>为</a:t>
            </a:r>
            <a:r>
              <a:rPr lang="en-US" altLang="zh-CN" dirty="0"/>
              <a:t>0</a:t>
            </a:r>
            <a:r>
              <a:rPr lang="zh-CN" altLang="en-US" dirty="0"/>
              <a:t>，无梯度无法监督</a:t>
            </a:r>
            <a:endParaRPr lang="en-US" altLang="zh-CN" dirty="0"/>
          </a:p>
          <a:p>
            <a:pPr lvl="1"/>
            <a:r>
              <a:rPr lang="en-US" altLang="zh-CN" dirty="0" err="1"/>
              <a:t>IoU</a:t>
            </a:r>
            <a:r>
              <a:rPr lang="zh-CN" altLang="en-US" dirty="0"/>
              <a:t>值一样时，也有优劣之分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22DA7CC-D62A-4B25-A2FB-D60E91A88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4842" y="1598454"/>
            <a:ext cx="5408876" cy="1161415"/>
          </a:xfrm>
          <a:prstGeom prst="rect">
            <a:avLst/>
          </a:prstGeom>
        </p:spPr>
      </p:pic>
      <p:pic>
        <p:nvPicPr>
          <p:cNvPr id="1026" name="Picture 2" descr="https://pic4.zhimg.com/v2-e322773b39b7f20477ca5e704310d1eb_b.jpg">
            <a:extLst>
              <a:ext uri="{FF2B5EF4-FFF2-40B4-BE49-F238E27FC236}">
                <a16:creationId xmlns:a16="http://schemas.microsoft.com/office/drawing/2014/main" id="{3F8C0F70-17B0-42F7-B8B4-23B27D8BB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205" y="3829051"/>
            <a:ext cx="501015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7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028B68-A76D-43C8-8056-32CC2382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GIoU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2F98AB-269D-4D28-B1A5-73F2163AA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优点：</a:t>
            </a:r>
            <a:endParaRPr lang="en-US" altLang="zh-CN" dirty="0"/>
          </a:p>
          <a:p>
            <a:r>
              <a:rPr lang="zh-CN" altLang="en-US" dirty="0"/>
              <a:t>仍有</a:t>
            </a:r>
            <a:r>
              <a:rPr lang="en-US" altLang="zh-CN" dirty="0" err="1"/>
              <a:t>IoU</a:t>
            </a:r>
            <a:r>
              <a:rPr lang="zh-CN" altLang="en-US" dirty="0"/>
              <a:t>的优点：</a:t>
            </a:r>
            <a:r>
              <a:rPr lang="en-US" altLang="zh-CN" dirty="0"/>
              <a:t>metric</a:t>
            </a:r>
            <a:r>
              <a:rPr lang="zh-CN" altLang="en-US" dirty="0"/>
              <a:t>；</a:t>
            </a:r>
            <a:r>
              <a:rPr lang="en-US" altLang="zh-CN" dirty="0"/>
              <a:t>invariant to the scale</a:t>
            </a:r>
          </a:p>
          <a:p>
            <a:r>
              <a:rPr lang="en-US" altLang="zh-CN" i="1" dirty="0" err="1"/>
              <a:t>GIoU</a:t>
            </a:r>
            <a:r>
              <a:rPr lang="en-US" altLang="zh-CN" i="1" dirty="0"/>
              <a:t> </a:t>
            </a:r>
            <a:r>
              <a:rPr lang="en-US" altLang="zh-CN" dirty="0"/>
              <a:t>is always a lower bound for </a:t>
            </a:r>
            <a:r>
              <a:rPr lang="en-US" altLang="zh-CN" i="1" dirty="0" err="1"/>
              <a:t>IoU</a:t>
            </a:r>
            <a:r>
              <a:rPr lang="en-US" altLang="zh-CN" dirty="0"/>
              <a:t> .</a:t>
            </a:r>
          </a:p>
          <a:p>
            <a:r>
              <a:rPr lang="zh-CN" altLang="en-US" dirty="0"/>
              <a:t>取值范围</a:t>
            </a:r>
            <a:r>
              <a:rPr lang="en-US" altLang="zh-CN" dirty="0"/>
              <a:t>[-1, 1]</a:t>
            </a:r>
            <a:r>
              <a:rPr lang="zh-CN" altLang="en-US" dirty="0"/>
              <a:t>，性质更好</a:t>
            </a:r>
            <a:endParaRPr lang="en-US" altLang="zh-CN" dirty="0"/>
          </a:p>
          <a:p>
            <a:pPr marL="0" indent="0">
              <a:buNone/>
            </a:pPr>
            <a:br>
              <a:rPr lang="en-US" altLang="zh-CN" dirty="0"/>
            </a:br>
            <a:r>
              <a:rPr lang="en-US" altLang="zh-CN" dirty="0"/>
              <a:t> </a:t>
            </a:r>
            <a:br>
              <a:rPr lang="en-US" altLang="zh-CN" dirty="0"/>
            </a:br>
            <a:endParaRPr lang="en-US" altLang="zh-CN" dirty="0"/>
          </a:p>
          <a:p>
            <a:pPr marL="457200" lvl="1" indent="0">
              <a:buNone/>
            </a:pP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23A080B-3C7A-41B3-B7FD-B4AB956FF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285" y="210185"/>
            <a:ext cx="4653915" cy="2055563"/>
          </a:xfrm>
          <a:prstGeom prst="rect">
            <a:avLst/>
          </a:prstGeom>
        </p:spPr>
      </p:pic>
      <p:pic>
        <p:nvPicPr>
          <p:cNvPr id="5" name="Picture 2" descr="https://pic4.zhimg.com/v2-e322773b39b7f20477ca5e704310d1eb_b.jpg">
            <a:extLst>
              <a:ext uri="{FF2B5EF4-FFF2-40B4-BE49-F238E27FC236}">
                <a16:creationId xmlns:a16="http://schemas.microsoft.com/office/drawing/2014/main" id="{22498F0D-4C06-423E-B663-E5382EB8C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177" y="3011501"/>
            <a:ext cx="4215622" cy="244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D21C0A0-142C-4268-819C-B4745FB1FC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0" y="4001294"/>
            <a:ext cx="4217035" cy="2728669"/>
          </a:xfrm>
          <a:prstGeom prst="rect">
            <a:avLst/>
          </a:prstGeom>
        </p:spPr>
      </p:pic>
      <p:pic>
        <p:nvPicPr>
          <p:cNvPr id="2050" name="Picture 2" descr="https://giou.stanford.edu/_nuxt/img/3cfc41f.jpg">
            <a:extLst>
              <a:ext uri="{FF2B5EF4-FFF2-40B4-BE49-F238E27FC236}">
                <a16:creationId xmlns:a16="http://schemas.microsoft.com/office/drawing/2014/main" id="{23C3C3D7-0FFB-400B-86EF-984504583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885" y="3875247"/>
            <a:ext cx="4876800" cy="266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3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EC5D6C-C4AC-4C17-9505-D6FB0C71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5A1D50-CC64-4686-AB88-699FD43D1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i="1" dirty="0"/>
              <a:t>YOLOv3 / Faster </a:t>
            </a:r>
            <a:r>
              <a:rPr lang="en-US" altLang="zh-CN" i="1" dirty="0" err="1"/>
              <a:t>Rcnn</a:t>
            </a:r>
            <a:r>
              <a:rPr lang="en-US" altLang="zh-CN" i="1" dirty="0"/>
              <a:t> /Mask RCNN </a:t>
            </a:r>
            <a:r>
              <a:rPr lang="en-US" altLang="zh-CN" dirty="0"/>
              <a:t>on </a:t>
            </a:r>
            <a:r>
              <a:rPr lang="en-US" altLang="zh-CN" i="1" dirty="0"/>
              <a:t>Pascal VOC</a:t>
            </a:r>
            <a:r>
              <a:rPr lang="zh-CN" altLang="en-US" i="1" dirty="0"/>
              <a:t> </a:t>
            </a:r>
            <a:r>
              <a:rPr lang="en-US" altLang="zh-CN" dirty="0"/>
              <a:t>&amp;</a:t>
            </a:r>
            <a:r>
              <a:rPr lang="en-US" altLang="zh-CN" i="1" dirty="0"/>
              <a:t> COCO</a:t>
            </a:r>
          </a:p>
          <a:p>
            <a:r>
              <a:rPr lang="en-US" altLang="zh-CN" dirty="0"/>
              <a:t>YOLO</a:t>
            </a:r>
            <a:r>
              <a:rPr lang="zh-CN" altLang="en-US" dirty="0"/>
              <a:t>的</a:t>
            </a:r>
            <a:r>
              <a:rPr lang="en-US" altLang="zh-CN" dirty="0"/>
              <a:t>AP</a:t>
            </a:r>
            <a:r>
              <a:rPr lang="zh-CN" altLang="en-US" dirty="0"/>
              <a:t>提升明显</a:t>
            </a:r>
            <a:endParaRPr lang="en-US" altLang="zh-CN" dirty="0"/>
          </a:p>
          <a:p>
            <a:r>
              <a:rPr lang="en-US" altLang="zh-CN" dirty="0"/>
              <a:t>Faster Mask</a:t>
            </a:r>
            <a:r>
              <a:rPr lang="zh-CN" altLang="en-US" dirty="0"/>
              <a:t>的</a:t>
            </a:r>
            <a:r>
              <a:rPr lang="en-US" altLang="zh-CN" dirty="0"/>
              <a:t>AP</a:t>
            </a:r>
            <a:r>
              <a:rPr lang="zh-CN" altLang="en-US" dirty="0"/>
              <a:t>提升不明显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有问题</a:t>
            </a:r>
            <a:endParaRPr lang="en-US" altLang="zh-CN" dirty="0"/>
          </a:p>
          <a:p>
            <a:r>
              <a:rPr lang="zh-CN" altLang="en-US" dirty="0"/>
              <a:t>定位更准但分类精度降低</a:t>
            </a:r>
            <a:endParaRPr lang="en-US" altLang="zh-CN" dirty="0"/>
          </a:p>
          <a:p>
            <a:r>
              <a:rPr lang="en-US" altLang="zh-CN" dirty="0"/>
              <a:t>Baseline</a:t>
            </a:r>
            <a:r>
              <a:rPr lang="zh-CN" altLang="en-US" dirty="0"/>
              <a:t>复现的精度不及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report</a:t>
            </a:r>
            <a:r>
              <a:rPr lang="zh-CN" altLang="en-US" dirty="0"/>
              <a:t>的</a:t>
            </a:r>
            <a:endParaRPr lang="en-US" altLang="zh-CN" dirty="0"/>
          </a:p>
          <a:p>
            <a:r>
              <a:rPr lang="zh-CN" altLang="en-US" dirty="0"/>
              <a:t>用处有限：</a:t>
            </a:r>
            <a:r>
              <a:rPr lang="en-US" altLang="zh-CN" dirty="0"/>
              <a:t>Faster</a:t>
            </a:r>
            <a:r>
              <a:rPr lang="zh-CN" altLang="en-US" dirty="0"/>
              <a:t>的</a:t>
            </a:r>
            <a:r>
              <a:rPr lang="en-US" altLang="zh-CN" dirty="0"/>
              <a:t>anchor</a:t>
            </a:r>
            <a:r>
              <a:rPr lang="zh-CN" altLang="en-US"/>
              <a:t>更密集；有</a:t>
            </a:r>
            <a:r>
              <a:rPr lang="zh-CN" altLang="en-US" dirty="0"/>
              <a:t>筛选正样本的过程，</a:t>
            </a:r>
            <a:r>
              <a:rPr lang="en-US" altLang="zh-CN" dirty="0" err="1"/>
              <a:t>GIoU</a:t>
            </a:r>
            <a:r>
              <a:rPr lang="zh-CN" altLang="en-US" dirty="0"/>
              <a:t>用处不大</a:t>
            </a:r>
          </a:p>
        </p:txBody>
      </p:sp>
    </p:spTree>
    <p:extLst>
      <p:ext uri="{BB962C8B-B14F-4D97-AF65-F5344CB8AC3E}">
        <p14:creationId xmlns:p14="http://schemas.microsoft.com/office/powerpoint/2010/main" val="297531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263</Words>
  <Application>Microsoft Office PowerPoint</Application>
  <PresentationFormat>宽屏</PresentationFormat>
  <Paragraphs>44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PowerPoint 演示文稿</vt:lpstr>
      <vt:lpstr>Motivation</vt:lpstr>
      <vt:lpstr>Motivation</vt:lpstr>
      <vt:lpstr>Motivation</vt:lpstr>
      <vt:lpstr>GIoU</vt:lpstr>
      <vt:lpstr>Experiment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renda bao</dc:creator>
  <cp:lastModifiedBy>renda bao</cp:lastModifiedBy>
  <cp:revision>10</cp:revision>
  <dcterms:created xsi:type="dcterms:W3CDTF">2019-07-07T01:59:35Z</dcterms:created>
  <dcterms:modified xsi:type="dcterms:W3CDTF">2019-07-07T08:59:07Z</dcterms:modified>
</cp:coreProperties>
</file>