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312" r:id="rId4"/>
    <p:sldId id="341" r:id="rId6"/>
    <p:sldId id="326" r:id="rId7"/>
    <p:sldId id="342" r:id="rId8"/>
    <p:sldId id="343" r:id="rId9"/>
    <p:sldId id="345" r:id="rId10"/>
    <p:sldId id="344" r:id="rId11"/>
    <p:sldId id="346" r:id="rId12"/>
  </p:sldIdLst>
  <p:sldSz cx="12192000" cy="6858000"/>
  <p:notesSz cx="6858000" cy="9144000"/>
  <p:custDataLst>
    <p:tags r:id="rId1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40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4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6" Type="http://schemas.openxmlformats.org/officeDocument/2006/relationships/tags" Target="tags/tag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3BBE5-0BEA-4494-9BEF-C8C2F48C9E2D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CB8912-F0BA-4AD8-8415-DA1F26BCB09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699B9EB2-0717-409A-B1C1-EC7F80FF8E51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62DDA3C-55E3-436C-8907-1B92F441DF6A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5" Type="http://schemas.openxmlformats.org/officeDocument/2006/relationships/theme" Target="../theme/theme2.xml"/><Relationship Id="rId4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 userDrawn="1"/>
        </p:nvSpPr>
        <p:spPr>
          <a:xfrm>
            <a:off x="1909192" y="2652141"/>
            <a:ext cx="7406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免费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模板下载，精品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模板，雷锋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每天更新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</a:t>
            </a:r>
            <a:endParaRPr lang="zh-CN" altLang="en-US" sz="900">
              <a:noFill/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 userDrawn="1"/>
        </p:nvPicPr>
        <p:blipFill>
          <a:blip r:embed="rId4"/>
          <a:srcRect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矩形 4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alpha val="5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 userDrawn="1"/>
        </p:nvSpPr>
        <p:spPr>
          <a:xfrm>
            <a:off x="1909192" y="2652141"/>
            <a:ext cx="740664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雷锋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免费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模板下载，精品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模板，雷锋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网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-WWW.LFPPT.COM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每天更新</a:t>
            </a:r>
            <a:r>
              <a:rPr lang="en-US" altLang="zh-CN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PPT</a:t>
            </a:r>
            <a:r>
              <a:rPr lang="zh-CN" altLang="en-US" sz="900">
                <a:noFill/>
                <a:effectLst>
                  <a:outerShdw sx="1000" sy="1000" algn="ctr" rotWithShape="0">
                    <a:schemeClr val="tx1"/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模板</a:t>
            </a:r>
            <a:endParaRPr lang="zh-CN" altLang="en-US" sz="900">
              <a:noFill/>
              <a:effectLst>
                <a:outerShdw sx="1000" sy="1000" algn="ctr" rotWithShape="0">
                  <a:schemeClr val="tx1"/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  <a:sym typeface="+mn-ea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ransition/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image" Target="../media/image10.png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591185" y="2362200"/>
            <a:ext cx="11227435" cy="15684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lstStyle/>
          <a:p>
            <a:pPr algn="l"/>
            <a:r>
              <a:rPr lang="en-US" altLang="zh-CN" sz="4800">
                <a:latin typeface="Times New Roman" panose="02020603050405020304" charset="0"/>
                <a:ea typeface="微软雅黑" panose="020B0503020204020204" pitchFamily="34" charset="-122"/>
              </a:rPr>
              <a:t>GPipe: Efficient Training of Giant Neural Networks - using Pipeline Parallelism</a:t>
            </a:r>
            <a:endParaRPr lang="en-US" altLang="zh-CN" sz="4800">
              <a:latin typeface="Times New Roman" panose="0202060305040502030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 advAuto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FGVMRI2M`KGH7~WCSD`JRHT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06730" y="1440180"/>
            <a:ext cx="11377295" cy="41567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"/>
          <p:cNvGrpSpPr/>
          <p:nvPr/>
        </p:nvGrpSpPr>
        <p:grpSpPr>
          <a:xfrm>
            <a:off x="1844675" y="2418080"/>
            <a:ext cx="3909060" cy="2123578"/>
            <a:chOff x="2386013" y="2570097"/>
            <a:chExt cx="3209675" cy="1226940"/>
          </a:xfrm>
        </p:grpSpPr>
        <p:grpSp>
          <p:nvGrpSpPr>
            <p:cNvPr id="3" name="组合"/>
            <p:cNvGrpSpPr/>
            <p:nvPr/>
          </p:nvGrpSpPr>
          <p:grpSpPr>
            <a:xfrm>
              <a:off x="2386013" y="2948034"/>
              <a:ext cx="2487612" cy="262260"/>
              <a:chOff x="1207" y="1822"/>
              <a:chExt cx="1290" cy="136"/>
            </a:xfrm>
            <a:solidFill>
              <a:schemeClr val="tx1"/>
            </a:solidFill>
          </p:grpSpPr>
          <p:sp>
            <p:nvSpPr>
              <p:cNvPr id="6" name="Freeform 6"/>
              <p:cNvSpPr>
                <a:spLocks noEditPoints="1"/>
              </p:cNvSpPr>
              <p:nvPr/>
            </p:nvSpPr>
            <p:spPr>
              <a:xfrm>
                <a:off x="1379" y="1822"/>
                <a:ext cx="1118" cy="136"/>
              </a:xfrm>
              <a:custGeom>
                <a:avLst/>
                <a:gdLst>
                  <a:gd name="T0" fmla="*/ 158 w 163"/>
                  <a:gd name="T1" fmla="*/ 2 h 19"/>
                  <a:gd name="T2" fmla="*/ 159 w 163"/>
                  <a:gd name="T3" fmla="*/ 13 h 19"/>
                  <a:gd name="T4" fmla="*/ 163 w 163"/>
                  <a:gd name="T5" fmla="*/ 15 h 19"/>
                  <a:gd name="T6" fmla="*/ 161 w 163"/>
                  <a:gd name="T7" fmla="*/ 15 h 19"/>
                  <a:gd name="T8" fmla="*/ 160 w 163"/>
                  <a:gd name="T9" fmla="*/ 17 h 19"/>
                  <a:gd name="T10" fmla="*/ 158 w 163"/>
                  <a:gd name="T11" fmla="*/ 15 h 19"/>
                  <a:gd name="T12" fmla="*/ 115 w 163"/>
                  <a:gd name="T13" fmla="*/ 15 h 19"/>
                  <a:gd name="T14" fmla="*/ 109 w 163"/>
                  <a:gd name="T15" fmla="*/ 15 h 19"/>
                  <a:gd name="T16" fmla="*/ 106 w 163"/>
                  <a:gd name="T17" fmla="*/ 14 h 19"/>
                  <a:gd name="T18" fmla="*/ 98 w 163"/>
                  <a:gd name="T19" fmla="*/ 15 h 19"/>
                  <a:gd name="T20" fmla="*/ 57 w 163"/>
                  <a:gd name="T21" fmla="*/ 17 h 19"/>
                  <a:gd name="T22" fmla="*/ 49 w 163"/>
                  <a:gd name="T23" fmla="*/ 18 h 19"/>
                  <a:gd name="T24" fmla="*/ 39 w 163"/>
                  <a:gd name="T25" fmla="*/ 18 h 19"/>
                  <a:gd name="T26" fmla="*/ 39 w 163"/>
                  <a:gd name="T27" fmla="*/ 17 h 19"/>
                  <a:gd name="T28" fmla="*/ 24 w 163"/>
                  <a:gd name="T29" fmla="*/ 18 h 19"/>
                  <a:gd name="T30" fmla="*/ 23 w 163"/>
                  <a:gd name="T31" fmla="*/ 17 h 19"/>
                  <a:gd name="T32" fmla="*/ 2 w 163"/>
                  <a:gd name="T33" fmla="*/ 17 h 19"/>
                  <a:gd name="T34" fmla="*/ 3 w 163"/>
                  <a:gd name="T35" fmla="*/ 11 h 19"/>
                  <a:gd name="T36" fmla="*/ 5 w 163"/>
                  <a:gd name="T37" fmla="*/ 0 h 19"/>
                  <a:gd name="T38" fmla="*/ 41 w 163"/>
                  <a:gd name="T39" fmla="*/ 3 h 19"/>
                  <a:gd name="T40" fmla="*/ 46 w 163"/>
                  <a:gd name="T41" fmla="*/ 3 h 19"/>
                  <a:gd name="T42" fmla="*/ 66 w 163"/>
                  <a:gd name="T43" fmla="*/ 2 h 19"/>
                  <a:gd name="T44" fmla="*/ 98 w 163"/>
                  <a:gd name="T45" fmla="*/ 4 h 19"/>
                  <a:gd name="T46" fmla="*/ 107 w 163"/>
                  <a:gd name="T47" fmla="*/ 3 h 19"/>
                  <a:gd name="T48" fmla="*/ 116 w 163"/>
                  <a:gd name="T49" fmla="*/ 2 h 19"/>
                  <a:gd name="T50" fmla="*/ 119 w 163"/>
                  <a:gd name="T51" fmla="*/ 3 h 19"/>
                  <a:gd name="T52" fmla="*/ 124 w 163"/>
                  <a:gd name="T53" fmla="*/ 3 h 19"/>
                  <a:gd name="T54" fmla="*/ 138 w 163"/>
                  <a:gd name="T55" fmla="*/ 3 h 19"/>
                  <a:gd name="T56" fmla="*/ 140 w 163"/>
                  <a:gd name="T57" fmla="*/ 2 h 19"/>
                  <a:gd name="T58" fmla="*/ 158 w 163"/>
                  <a:gd name="T59" fmla="*/ 2 h 19"/>
                  <a:gd name="T60" fmla="*/ 143 w 163"/>
                  <a:gd name="T61" fmla="*/ 4 h 19"/>
                  <a:gd name="T62" fmla="*/ 132 w 163"/>
                  <a:gd name="T63" fmla="*/ 4 h 19"/>
                  <a:gd name="T64" fmla="*/ 121 w 163"/>
                  <a:gd name="T65" fmla="*/ 5 h 19"/>
                  <a:gd name="T66" fmla="*/ 114 w 163"/>
                  <a:gd name="T67" fmla="*/ 5 h 19"/>
                  <a:gd name="T68" fmla="*/ 81 w 163"/>
                  <a:gd name="T69" fmla="*/ 5 h 19"/>
                  <a:gd name="T70" fmla="*/ 77 w 163"/>
                  <a:gd name="T71" fmla="*/ 5 h 19"/>
                  <a:gd name="T72" fmla="*/ 54 w 163"/>
                  <a:gd name="T73" fmla="*/ 4 h 19"/>
                  <a:gd name="T74" fmla="*/ 44 w 163"/>
                  <a:gd name="T75" fmla="*/ 3 h 19"/>
                  <a:gd name="T76" fmla="*/ 8 w 163"/>
                  <a:gd name="T77" fmla="*/ 3 h 19"/>
                  <a:gd name="T78" fmla="*/ 7 w 163"/>
                  <a:gd name="T79" fmla="*/ 4 h 19"/>
                  <a:gd name="T80" fmla="*/ 6 w 163"/>
                  <a:gd name="T81" fmla="*/ 3 h 19"/>
                  <a:gd name="T82" fmla="*/ 5 w 163"/>
                  <a:gd name="T83" fmla="*/ 15 h 19"/>
                  <a:gd name="T84" fmla="*/ 40 w 163"/>
                  <a:gd name="T85" fmla="*/ 16 h 19"/>
                  <a:gd name="T86" fmla="*/ 61 w 163"/>
                  <a:gd name="T87" fmla="*/ 15 h 19"/>
                  <a:gd name="T88" fmla="*/ 63 w 163"/>
                  <a:gd name="T89" fmla="*/ 16 h 19"/>
                  <a:gd name="T90" fmla="*/ 72 w 163"/>
                  <a:gd name="T91" fmla="*/ 14 h 19"/>
                  <a:gd name="T92" fmla="*/ 97 w 163"/>
                  <a:gd name="T93" fmla="*/ 14 h 19"/>
                  <a:gd name="T94" fmla="*/ 113 w 163"/>
                  <a:gd name="T95" fmla="*/ 14 h 19"/>
                  <a:gd name="T96" fmla="*/ 157 w 163"/>
                  <a:gd name="T97" fmla="*/ 13 h 19"/>
                  <a:gd name="T98" fmla="*/ 155 w 163"/>
                  <a:gd name="T99" fmla="*/ 4 h 19"/>
                  <a:gd name="T100" fmla="*/ 143 w 163"/>
                  <a:gd name="T101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3" h="19">
                    <a:moveTo>
                      <a:pt x="158" y="2"/>
                    </a:moveTo>
                    <a:cubicBezTo>
                      <a:pt x="159" y="6"/>
                      <a:pt x="159" y="9"/>
                      <a:pt x="159" y="13"/>
                    </a:cubicBezTo>
                    <a:cubicBezTo>
                      <a:pt x="161" y="13"/>
                      <a:pt x="163" y="13"/>
                      <a:pt x="163" y="15"/>
                    </a:cubicBezTo>
                    <a:cubicBezTo>
                      <a:pt x="162" y="17"/>
                      <a:pt x="162" y="15"/>
                      <a:pt x="161" y="15"/>
                    </a:cubicBezTo>
                    <a:cubicBezTo>
                      <a:pt x="160" y="16"/>
                      <a:pt x="161" y="16"/>
                      <a:pt x="160" y="17"/>
                    </a:cubicBezTo>
                    <a:cubicBezTo>
                      <a:pt x="160" y="16"/>
                      <a:pt x="159" y="16"/>
                      <a:pt x="158" y="15"/>
                    </a:cubicBezTo>
                    <a:cubicBezTo>
                      <a:pt x="144" y="15"/>
                      <a:pt x="130" y="13"/>
                      <a:pt x="115" y="15"/>
                    </a:cubicBezTo>
                    <a:cubicBezTo>
                      <a:pt x="115" y="14"/>
                      <a:pt x="112" y="15"/>
                      <a:pt x="109" y="15"/>
                    </a:cubicBezTo>
                    <a:cubicBezTo>
                      <a:pt x="108" y="15"/>
                      <a:pt x="107" y="14"/>
                      <a:pt x="106" y="14"/>
                    </a:cubicBezTo>
                    <a:cubicBezTo>
                      <a:pt x="103" y="14"/>
                      <a:pt x="99" y="16"/>
                      <a:pt x="98" y="15"/>
                    </a:cubicBezTo>
                    <a:cubicBezTo>
                      <a:pt x="85" y="17"/>
                      <a:pt x="69" y="15"/>
                      <a:pt x="57" y="17"/>
                    </a:cubicBezTo>
                    <a:cubicBezTo>
                      <a:pt x="54" y="17"/>
                      <a:pt x="51" y="17"/>
                      <a:pt x="49" y="18"/>
                    </a:cubicBezTo>
                    <a:cubicBezTo>
                      <a:pt x="46" y="17"/>
                      <a:pt x="42" y="17"/>
                      <a:pt x="39" y="18"/>
                    </a:cubicBezTo>
                    <a:cubicBezTo>
                      <a:pt x="40" y="17"/>
                      <a:pt x="39" y="18"/>
                      <a:pt x="39" y="17"/>
                    </a:cubicBezTo>
                    <a:cubicBezTo>
                      <a:pt x="32" y="18"/>
                      <a:pt x="30" y="16"/>
                      <a:pt x="24" y="18"/>
                    </a:cubicBezTo>
                    <a:cubicBezTo>
                      <a:pt x="24" y="17"/>
                      <a:pt x="23" y="17"/>
                      <a:pt x="23" y="17"/>
                    </a:cubicBezTo>
                    <a:cubicBezTo>
                      <a:pt x="17" y="18"/>
                      <a:pt x="7" y="19"/>
                      <a:pt x="2" y="17"/>
                    </a:cubicBezTo>
                    <a:cubicBezTo>
                      <a:pt x="0" y="14"/>
                      <a:pt x="2" y="13"/>
                      <a:pt x="3" y="11"/>
                    </a:cubicBezTo>
                    <a:cubicBezTo>
                      <a:pt x="4" y="8"/>
                      <a:pt x="2" y="3"/>
                      <a:pt x="5" y="0"/>
                    </a:cubicBezTo>
                    <a:cubicBezTo>
                      <a:pt x="17" y="3"/>
                      <a:pt x="30" y="1"/>
                      <a:pt x="41" y="3"/>
                    </a:cubicBezTo>
                    <a:cubicBezTo>
                      <a:pt x="42" y="1"/>
                      <a:pt x="44" y="3"/>
                      <a:pt x="46" y="3"/>
                    </a:cubicBezTo>
                    <a:cubicBezTo>
                      <a:pt x="51" y="3"/>
                      <a:pt x="58" y="2"/>
                      <a:pt x="66" y="2"/>
                    </a:cubicBezTo>
                    <a:cubicBezTo>
                      <a:pt x="77" y="3"/>
                      <a:pt x="89" y="4"/>
                      <a:pt x="98" y="4"/>
                    </a:cubicBezTo>
                    <a:cubicBezTo>
                      <a:pt x="100" y="4"/>
                      <a:pt x="105" y="3"/>
                      <a:pt x="107" y="3"/>
                    </a:cubicBezTo>
                    <a:cubicBezTo>
                      <a:pt x="109" y="3"/>
                      <a:pt x="113" y="3"/>
                      <a:pt x="116" y="2"/>
                    </a:cubicBezTo>
                    <a:cubicBezTo>
                      <a:pt x="117" y="2"/>
                      <a:pt x="118" y="3"/>
                      <a:pt x="119" y="3"/>
                    </a:cubicBezTo>
                    <a:cubicBezTo>
                      <a:pt x="121" y="3"/>
                      <a:pt x="122" y="3"/>
                      <a:pt x="124" y="3"/>
                    </a:cubicBezTo>
                    <a:cubicBezTo>
                      <a:pt x="128" y="3"/>
                      <a:pt x="134" y="3"/>
                      <a:pt x="138" y="3"/>
                    </a:cubicBezTo>
                    <a:cubicBezTo>
                      <a:pt x="139" y="3"/>
                      <a:pt x="139" y="2"/>
                      <a:pt x="140" y="2"/>
                    </a:cubicBezTo>
                    <a:cubicBezTo>
                      <a:pt x="145" y="2"/>
                      <a:pt x="152" y="2"/>
                      <a:pt x="158" y="2"/>
                    </a:cubicBezTo>
                    <a:close/>
                    <a:moveTo>
                      <a:pt x="143" y="4"/>
                    </a:moveTo>
                    <a:cubicBezTo>
                      <a:pt x="139" y="5"/>
                      <a:pt x="136" y="4"/>
                      <a:pt x="132" y="4"/>
                    </a:cubicBezTo>
                    <a:cubicBezTo>
                      <a:pt x="128" y="4"/>
                      <a:pt x="125" y="5"/>
                      <a:pt x="121" y="5"/>
                    </a:cubicBezTo>
                    <a:cubicBezTo>
                      <a:pt x="118" y="4"/>
                      <a:pt x="116" y="5"/>
                      <a:pt x="114" y="5"/>
                    </a:cubicBezTo>
                    <a:cubicBezTo>
                      <a:pt x="102" y="4"/>
                      <a:pt x="91" y="5"/>
                      <a:pt x="81" y="5"/>
                    </a:cubicBezTo>
                    <a:cubicBezTo>
                      <a:pt x="80" y="5"/>
                      <a:pt x="78" y="5"/>
                      <a:pt x="77" y="5"/>
                    </a:cubicBezTo>
                    <a:cubicBezTo>
                      <a:pt x="69" y="4"/>
                      <a:pt x="61" y="5"/>
                      <a:pt x="54" y="4"/>
                    </a:cubicBezTo>
                    <a:cubicBezTo>
                      <a:pt x="51" y="4"/>
                      <a:pt x="47" y="5"/>
                      <a:pt x="44" y="3"/>
                    </a:cubicBezTo>
                    <a:cubicBezTo>
                      <a:pt x="32" y="4"/>
                      <a:pt x="20" y="4"/>
                      <a:pt x="8" y="3"/>
                    </a:cubicBezTo>
                    <a:cubicBezTo>
                      <a:pt x="8" y="4"/>
                      <a:pt x="8" y="4"/>
                      <a:pt x="7" y="4"/>
                    </a:cubicBezTo>
                    <a:cubicBezTo>
                      <a:pt x="7" y="4"/>
                      <a:pt x="7" y="3"/>
                      <a:pt x="6" y="3"/>
                    </a:cubicBezTo>
                    <a:cubicBezTo>
                      <a:pt x="3" y="7"/>
                      <a:pt x="7" y="11"/>
                      <a:pt x="5" y="15"/>
                    </a:cubicBezTo>
                    <a:cubicBezTo>
                      <a:pt x="16" y="16"/>
                      <a:pt x="29" y="16"/>
                      <a:pt x="40" y="16"/>
                    </a:cubicBezTo>
                    <a:cubicBezTo>
                      <a:pt x="47" y="16"/>
                      <a:pt x="55" y="16"/>
                      <a:pt x="61" y="15"/>
                    </a:cubicBezTo>
                    <a:cubicBezTo>
                      <a:pt x="61" y="15"/>
                      <a:pt x="63" y="14"/>
                      <a:pt x="63" y="16"/>
                    </a:cubicBezTo>
                    <a:cubicBezTo>
                      <a:pt x="66" y="15"/>
                      <a:pt x="69" y="14"/>
                      <a:pt x="72" y="14"/>
                    </a:cubicBezTo>
                    <a:cubicBezTo>
                      <a:pt x="80" y="14"/>
                      <a:pt x="89" y="15"/>
                      <a:pt x="97" y="14"/>
                    </a:cubicBezTo>
                    <a:cubicBezTo>
                      <a:pt x="102" y="14"/>
                      <a:pt x="108" y="13"/>
                      <a:pt x="113" y="14"/>
                    </a:cubicBezTo>
                    <a:cubicBezTo>
                      <a:pt x="127" y="11"/>
                      <a:pt x="140" y="14"/>
                      <a:pt x="157" y="13"/>
                    </a:cubicBezTo>
                    <a:cubicBezTo>
                      <a:pt x="157" y="10"/>
                      <a:pt x="156" y="7"/>
                      <a:pt x="155" y="4"/>
                    </a:cubicBezTo>
                    <a:cubicBezTo>
                      <a:pt x="151" y="4"/>
                      <a:pt x="146" y="4"/>
                      <a:pt x="14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7" name="Freeform 7"/>
              <p:cNvSpPr>
                <a:spLocks noEditPoints="1"/>
              </p:cNvSpPr>
              <p:nvPr/>
            </p:nvSpPr>
            <p:spPr>
              <a:xfrm>
                <a:off x="1207" y="1829"/>
                <a:ext cx="124" cy="108"/>
              </a:xfrm>
              <a:custGeom>
                <a:avLst/>
                <a:gdLst>
                  <a:gd name="T0" fmla="*/ 0 w 18"/>
                  <a:gd name="T1" fmla="*/ 6 h 15"/>
                  <a:gd name="T2" fmla="*/ 10 w 18"/>
                  <a:gd name="T3" fmla="*/ 0 h 15"/>
                  <a:gd name="T4" fmla="*/ 18 w 18"/>
                  <a:gd name="T5" fmla="*/ 7 h 15"/>
                  <a:gd name="T6" fmla="*/ 7 w 18"/>
                  <a:gd name="T7" fmla="*/ 12 h 15"/>
                  <a:gd name="T8" fmla="*/ 0 w 18"/>
                  <a:gd name="T9" fmla="*/ 6 h 15"/>
                  <a:gd name="T10" fmla="*/ 16 w 18"/>
                  <a:gd name="T11" fmla="*/ 8 h 15"/>
                  <a:gd name="T12" fmla="*/ 7 w 18"/>
                  <a:gd name="T13" fmla="*/ 2 h 15"/>
                  <a:gd name="T14" fmla="*/ 7 w 18"/>
                  <a:gd name="T15" fmla="*/ 3 h 15"/>
                  <a:gd name="T16" fmla="*/ 6 w 18"/>
                  <a:gd name="T17" fmla="*/ 5 h 15"/>
                  <a:gd name="T18" fmla="*/ 4 w 18"/>
                  <a:gd name="T19" fmla="*/ 4 h 15"/>
                  <a:gd name="T20" fmla="*/ 3 w 18"/>
                  <a:gd name="T21" fmla="*/ 8 h 15"/>
                  <a:gd name="T22" fmla="*/ 16 w 18"/>
                  <a:gd name="T2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" h="15">
                    <a:moveTo>
                      <a:pt x="0" y="6"/>
                    </a:moveTo>
                    <a:cubicBezTo>
                      <a:pt x="2" y="3"/>
                      <a:pt x="6" y="0"/>
                      <a:pt x="10" y="0"/>
                    </a:cubicBezTo>
                    <a:cubicBezTo>
                      <a:pt x="13" y="0"/>
                      <a:pt x="18" y="6"/>
                      <a:pt x="18" y="7"/>
                    </a:cubicBezTo>
                    <a:cubicBezTo>
                      <a:pt x="18" y="10"/>
                      <a:pt x="12" y="15"/>
                      <a:pt x="7" y="12"/>
                    </a:cubicBezTo>
                    <a:cubicBezTo>
                      <a:pt x="3" y="13"/>
                      <a:pt x="2" y="9"/>
                      <a:pt x="0" y="6"/>
                    </a:cubicBezTo>
                    <a:close/>
                    <a:moveTo>
                      <a:pt x="16" y="8"/>
                    </a:moveTo>
                    <a:cubicBezTo>
                      <a:pt x="17" y="4"/>
                      <a:pt x="10" y="0"/>
                      <a:pt x="7" y="2"/>
                    </a:cubicBezTo>
                    <a:cubicBezTo>
                      <a:pt x="6" y="3"/>
                      <a:pt x="8" y="3"/>
                      <a:pt x="7" y="3"/>
                    </a:cubicBezTo>
                    <a:cubicBezTo>
                      <a:pt x="7" y="4"/>
                      <a:pt x="7" y="5"/>
                      <a:pt x="6" y="5"/>
                    </a:cubicBezTo>
                    <a:cubicBezTo>
                      <a:pt x="6" y="4"/>
                      <a:pt x="5" y="4"/>
                      <a:pt x="4" y="4"/>
                    </a:cubicBezTo>
                    <a:cubicBezTo>
                      <a:pt x="4" y="5"/>
                      <a:pt x="3" y="7"/>
                      <a:pt x="3" y="8"/>
                    </a:cubicBezTo>
                    <a:cubicBezTo>
                      <a:pt x="4" y="12"/>
                      <a:pt x="15" y="13"/>
                      <a:pt x="1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18" name="组合"/>
            <p:cNvGrpSpPr/>
            <p:nvPr/>
          </p:nvGrpSpPr>
          <p:grpSpPr>
            <a:xfrm>
              <a:off x="2386398" y="2570097"/>
              <a:ext cx="3209290" cy="1226940"/>
              <a:chOff x="8078360" y="2972099"/>
              <a:chExt cx="3209290" cy="1226940"/>
            </a:xfrm>
          </p:grpSpPr>
          <p:sp>
            <p:nvSpPr>
              <p:cNvPr id="19" name="文本框 6"/>
              <p:cNvSpPr txBox="1"/>
              <p:nvPr/>
            </p:nvSpPr>
            <p:spPr>
              <a:xfrm>
                <a:off x="8078360" y="3683934"/>
                <a:ext cx="3209290" cy="515105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R="0" lvl="0" indent="0" defTabSz="914400" fontAlgn="auto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1000" b="0" i="0" u="none" strike="noStrike" kern="0" cap="none" spc="0" normalizeH="0" baseline="0">
                    <a:ln>
                      <a:noFill/>
                    </a:ln>
                    <a:gradFill>
                      <a:gsLst>
                        <a:gs pos="0">
                          <a:schemeClr val="tx1">
                            <a:lumMod val="50000"/>
                            <a:lumOff val="50000"/>
                          </a:schemeClr>
                        </a:gs>
                        <a:gs pos="100000">
                          <a:schemeClr val="tx1">
                            <a:lumMod val="65000"/>
                            <a:lumOff val="35000"/>
                          </a:schemeClr>
                        </a:gs>
                      </a:gsLst>
                      <a:lin ang="5400000" scaled="1"/>
                      <a:tileRect/>
                    </a:gradFill>
                    <a:effectLst/>
                    <a:uLnTx/>
                    <a:uFillTx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zh-CN" alt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charset="0"/>
                    <a:ea typeface="微软雅黑 Light" panose="020B0502040204020203" charset="-122"/>
                  </a:rPr>
                  <a:t> activation-checkpointing</a:t>
                </a:r>
                <a:endPara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charset="0"/>
                  <a:ea typeface="微软雅黑 Light" panose="020B0502040204020203" charset="-122"/>
                </a:endParaRP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zh-CN" alt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charset="0"/>
                    <a:ea typeface="微软雅黑 Light" panose="020B0502040204020203" charset="-122"/>
                  </a:rPr>
                  <a:t>节省内存</a:t>
                </a:r>
                <a:endPara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charset="0"/>
                  <a:ea typeface="微软雅黑 Light" panose="020B0502040204020203" charset="-122"/>
                </a:endParaRPr>
              </a:p>
            </p:txBody>
          </p:sp>
          <p:sp>
            <p:nvSpPr>
              <p:cNvPr id="20" name="文本框 7"/>
              <p:cNvSpPr txBox="1"/>
              <p:nvPr/>
            </p:nvSpPr>
            <p:spPr>
              <a:xfrm>
                <a:off x="8402664" y="2972099"/>
                <a:ext cx="2884849" cy="372754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3600" kern="0">
                    <a:latin typeface="Times New Roman" panose="02020603050405020304" charset="0"/>
                    <a:ea typeface="微软雅黑 Light" panose="020B0502040204020203" charset="-122"/>
                    <a:cs typeface="Times New Roman" panose="02020603050405020304" charset="0"/>
                  </a:rPr>
                  <a:t>re-materialization</a:t>
                </a:r>
                <a:endParaRPr lang="zh-CN" altLang="en-US" sz="3600" kern="0">
                  <a:latin typeface="Times New Roman" panose="02020603050405020304" charset="0"/>
                  <a:ea typeface="微软雅黑 Light" panose="020B0502040204020203" charset="-122"/>
                  <a:cs typeface="Times New Roman" panose="02020603050405020304" charset="0"/>
                </a:endParaRPr>
              </a:p>
            </p:txBody>
          </p:sp>
        </p:grpSp>
      </p:grpSp>
      <p:grpSp>
        <p:nvGrpSpPr>
          <p:cNvPr id="4" name="组合"/>
          <p:cNvGrpSpPr/>
          <p:nvPr/>
        </p:nvGrpSpPr>
        <p:grpSpPr>
          <a:xfrm>
            <a:off x="6632575" y="2418080"/>
            <a:ext cx="4658995" cy="2289601"/>
            <a:chOff x="6632946" y="2570097"/>
            <a:chExt cx="3209290" cy="1165771"/>
          </a:xfrm>
        </p:grpSpPr>
        <p:grpSp>
          <p:nvGrpSpPr>
            <p:cNvPr id="9" name="组合"/>
            <p:cNvGrpSpPr/>
            <p:nvPr/>
          </p:nvGrpSpPr>
          <p:grpSpPr>
            <a:xfrm>
              <a:off x="6633369" y="2948034"/>
              <a:ext cx="2487612" cy="262260"/>
              <a:chOff x="1207" y="1822"/>
              <a:chExt cx="1290" cy="136"/>
            </a:xfrm>
            <a:solidFill>
              <a:schemeClr val="tx1"/>
            </a:solidFill>
          </p:grpSpPr>
          <p:sp>
            <p:nvSpPr>
              <p:cNvPr id="10" name="Freeform 6"/>
              <p:cNvSpPr>
                <a:spLocks noEditPoints="1"/>
              </p:cNvSpPr>
              <p:nvPr/>
            </p:nvSpPr>
            <p:spPr>
              <a:xfrm>
                <a:off x="1379" y="1822"/>
                <a:ext cx="1118" cy="136"/>
              </a:xfrm>
              <a:custGeom>
                <a:avLst/>
                <a:gdLst>
                  <a:gd name="T0" fmla="*/ 158 w 163"/>
                  <a:gd name="T1" fmla="*/ 2 h 19"/>
                  <a:gd name="T2" fmla="*/ 159 w 163"/>
                  <a:gd name="T3" fmla="*/ 13 h 19"/>
                  <a:gd name="T4" fmla="*/ 163 w 163"/>
                  <a:gd name="T5" fmla="*/ 15 h 19"/>
                  <a:gd name="T6" fmla="*/ 161 w 163"/>
                  <a:gd name="T7" fmla="*/ 15 h 19"/>
                  <a:gd name="T8" fmla="*/ 160 w 163"/>
                  <a:gd name="T9" fmla="*/ 17 h 19"/>
                  <a:gd name="T10" fmla="*/ 158 w 163"/>
                  <a:gd name="T11" fmla="*/ 15 h 19"/>
                  <a:gd name="T12" fmla="*/ 115 w 163"/>
                  <a:gd name="T13" fmla="*/ 15 h 19"/>
                  <a:gd name="T14" fmla="*/ 109 w 163"/>
                  <a:gd name="T15" fmla="*/ 15 h 19"/>
                  <a:gd name="T16" fmla="*/ 106 w 163"/>
                  <a:gd name="T17" fmla="*/ 14 h 19"/>
                  <a:gd name="T18" fmla="*/ 98 w 163"/>
                  <a:gd name="T19" fmla="*/ 15 h 19"/>
                  <a:gd name="T20" fmla="*/ 57 w 163"/>
                  <a:gd name="T21" fmla="*/ 17 h 19"/>
                  <a:gd name="T22" fmla="*/ 49 w 163"/>
                  <a:gd name="T23" fmla="*/ 18 h 19"/>
                  <a:gd name="T24" fmla="*/ 39 w 163"/>
                  <a:gd name="T25" fmla="*/ 18 h 19"/>
                  <a:gd name="T26" fmla="*/ 39 w 163"/>
                  <a:gd name="T27" fmla="*/ 17 h 19"/>
                  <a:gd name="T28" fmla="*/ 24 w 163"/>
                  <a:gd name="T29" fmla="*/ 18 h 19"/>
                  <a:gd name="T30" fmla="*/ 23 w 163"/>
                  <a:gd name="T31" fmla="*/ 17 h 19"/>
                  <a:gd name="T32" fmla="*/ 2 w 163"/>
                  <a:gd name="T33" fmla="*/ 17 h 19"/>
                  <a:gd name="T34" fmla="*/ 3 w 163"/>
                  <a:gd name="T35" fmla="*/ 11 h 19"/>
                  <a:gd name="T36" fmla="*/ 5 w 163"/>
                  <a:gd name="T37" fmla="*/ 0 h 19"/>
                  <a:gd name="T38" fmla="*/ 41 w 163"/>
                  <a:gd name="T39" fmla="*/ 3 h 19"/>
                  <a:gd name="T40" fmla="*/ 46 w 163"/>
                  <a:gd name="T41" fmla="*/ 3 h 19"/>
                  <a:gd name="T42" fmla="*/ 66 w 163"/>
                  <a:gd name="T43" fmla="*/ 2 h 19"/>
                  <a:gd name="T44" fmla="*/ 98 w 163"/>
                  <a:gd name="T45" fmla="*/ 4 h 19"/>
                  <a:gd name="T46" fmla="*/ 107 w 163"/>
                  <a:gd name="T47" fmla="*/ 3 h 19"/>
                  <a:gd name="T48" fmla="*/ 116 w 163"/>
                  <a:gd name="T49" fmla="*/ 2 h 19"/>
                  <a:gd name="T50" fmla="*/ 119 w 163"/>
                  <a:gd name="T51" fmla="*/ 3 h 19"/>
                  <a:gd name="T52" fmla="*/ 124 w 163"/>
                  <a:gd name="T53" fmla="*/ 3 h 19"/>
                  <a:gd name="T54" fmla="*/ 138 w 163"/>
                  <a:gd name="T55" fmla="*/ 3 h 19"/>
                  <a:gd name="T56" fmla="*/ 140 w 163"/>
                  <a:gd name="T57" fmla="*/ 2 h 19"/>
                  <a:gd name="T58" fmla="*/ 158 w 163"/>
                  <a:gd name="T59" fmla="*/ 2 h 19"/>
                  <a:gd name="T60" fmla="*/ 143 w 163"/>
                  <a:gd name="T61" fmla="*/ 4 h 19"/>
                  <a:gd name="T62" fmla="*/ 132 w 163"/>
                  <a:gd name="T63" fmla="*/ 4 h 19"/>
                  <a:gd name="T64" fmla="*/ 121 w 163"/>
                  <a:gd name="T65" fmla="*/ 5 h 19"/>
                  <a:gd name="T66" fmla="*/ 114 w 163"/>
                  <a:gd name="T67" fmla="*/ 5 h 19"/>
                  <a:gd name="T68" fmla="*/ 81 w 163"/>
                  <a:gd name="T69" fmla="*/ 5 h 19"/>
                  <a:gd name="T70" fmla="*/ 77 w 163"/>
                  <a:gd name="T71" fmla="*/ 5 h 19"/>
                  <a:gd name="T72" fmla="*/ 54 w 163"/>
                  <a:gd name="T73" fmla="*/ 4 h 19"/>
                  <a:gd name="T74" fmla="*/ 44 w 163"/>
                  <a:gd name="T75" fmla="*/ 3 h 19"/>
                  <a:gd name="T76" fmla="*/ 8 w 163"/>
                  <a:gd name="T77" fmla="*/ 3 h 19"/>
                  <a:gd name="T78" fmla="*/ 7 w 163"/>
                  <a:gd name="T79" fmla="*/ 4 h 19"/>
                  <a:gd name="T80" fmla="*/ 6 w 163"/>
                  <a:gd name="T81" fmla="*/ 3 h 19"/>
                  <a:gd name="T82" fmla="*/ 5 w 163"/>
                  <a:gd name="T83" fmla="*/ 15 h 19"/>
                  <a:gd name="T84" fmla="*/ 40 w 163"/>
                  <a:gd name="T85" fmla="*/ 16 h 19"/>
                  <a:gd name="T86" fmla="*/ 61 w 163"/>
                  <a:gd name="T87" fmla="*/ 15 h 19"/>
                  <a:gd name="T88" fmla="*/ 63 w 163"/>
                  <a:gd name="T89" fmla="*/ 16 h 19"/>
                  <a:gd name="T90" fmla="*/ 72 w 163"/>
                  <a:gd name="T91" fmla="*/ 14 h 19"/>
                  <a:gd name="T92" fmla="*/ 97 w 163"/>
                  <a:gd name="T93" fmla="*/ 14 h 19"/>
                  <a:gd name="T94" fmla="*/ 113 w 163"/>
                  <a:gd name="T95" fmla="*/ 14 h 19"/>
                  <a:gd name="T96" fmla="*/ 157 w 163"/>
                  <a:gd name="T97" fmla="*/ 13 h 19"/>
                  <a:gd name="T98" fmla="*/ 155 w 163"/>
                  <a:gd name="T99" fmla="*/ 4 h 19"/>
                  <a:gd name="T100" fmla="*/ 143 w 163"/>
                  <a:gd name="T101" fmla="*/ 4 h 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</a:cxnLst>
                <a:rect l="0" t="0" r="r" b="b"/>
                <a:pathLst>
                  <a:path w="163" h="19">
                    <a:moveTo>
                      <a:pt x="158" y="2"/>
                    </a:moveTo>
                    <a:cubicBezTo>
                      <a:pt x="159" y="6"/>
                      <a:pt x="159" y="9"/>
                      <a:pt x="159" y="13"/>
                    </a:cubicBezTo>
                    <a:cubicBezTo>
                      <a:pt x="161" y="13"/>
                      <a:pt x="163" y="13"/>
                      <a:pt x="163" y="15"/>
                    </a:cubicBezTo>
                    <a:cubicBezTo>
                      <a:pt x="162" y="17"/>
                      <a:pt x="162" y="15"/>
                      <a:pt x="161" y="15"/>
                    </a:cubicBezTo>
                    <a:cubicBezTo>
                      <a:pt x="160" y="16"/>
                      <a:pt x="161" y="16"/>
                      <a:pt x="160" y="17"/>
                    </a:cubicBezTo>
                    <a:cubicBezTo>
                      <a:pt x="160" y="16"/>
                      <a:pt x="159" y="16"/>
                      <a:pt x="158" y="15"/>
                    </a:cubicBezTo>
                    <a:cubicBezTo>
                      <a:pt x="144" y="15"/>
                      <a:pt x="130" y="13"/>
                      <a:pt x="115" y="15"/>
                    </a:cubicBezTo>
                    <a:cubicBezTo>
                      <a:pt x="115" y="14"/>
                      <a:pt x="112" y="15"/>
                      <a:pt x="109" y="15"/>
                    </a:cubicBezTo>
                    <a:cubicBezTo>
                      <a:pt x="108" y="15"/>
                      <a:pt x="107" y="14"/>
                      <a:pt x="106" y="14"/>
                    </a:cubicBezTo>
                    <a:cubicBezTo>
                      <a:pt x="103" y="14"/>
                      <a:pt x="99" y="16"/>
                      <a:pt x="98" y="15"/>
                    </a:cubicBezTo>
                    <a:cubicBezTo>
                      <a:pt x="85" y="17"/>
                      <a:pt x="69" y="15"/>
                      <a:pt x="57" y="17"/>
                    </a:cubicBezTo>
                    <a:cubicBezTo>
                      <a:pt x="54" y="17"/>
                      <a:pt x="51" y="17"/>
                      <a:pt x="49" y="18"/>
                    </a:cubicBezTo>
                    <a:cubicBezTo>
                      <a:pt x="46" y="17"/>
                      <a:pt x="42" y="17"/>
                      <a:pt x="39" y="18"/>
                    </a:cubicBezTo>
                    <a:cubicBezTo>
                      <a:pt x="40" y="17"/>
                      <a:pt x="39" y="18"/>
                      <a:pt x="39" y="17"/>
                    </a:cubicBezTo>
                    <a:cubicBezTo>
                      <a:pt x="32" y="18"/>
                      <a:pt x="30" y="16"/>
                      <a:pt x="24" y="18"/>
                    </a:cubicBezTo>
                    <a:cubicBezTo>
                      <a:pt x="24" y="17"/>
                      <a:pt x="23" y="17"/>
                      <a:pt x="23" y="17"/>
                    </a:cubicBezTo>
                    <a:cubicBezTo>
                      <a:pt x="17" y="18"/>
                      <a:pt x="7" y="19"/>
                      <a:pt x="2" y="17"/>
                    </a:cubicBezTo>
                    <a:cubicBezTo>
                      <a:pt x="0" y="14"/>
                      <a:pt x="2" y="13"/>
                      <a:pt x="3" y="11"/>
                    </a:cubicBezTo>
                    <a:cubicBezTo>
                      <a:pt x="4" y="8"/>
                      <a:pt x="2" y="3"/>
                      <a:pt x="5" y="0"/>
                    </a:cubicBezTo>
                    <a:cubicBezTo>
                      <a:pt x="17" y="3"/>
                      <a:pt x="30" y="1"/>
                      <a:pt x="41" y="3"/>
                    </a:cubicBezTo>
                    <a:cubicBezTo>
                      <a:pt x="42" y="1"/>
                      <a:pt x="44" y="3"/>
                      <a:pt x="46" y="3"/>
                    </a:cubicBezTo>
                    <a:cubicBezTo>
                      <a:pt x="51" y="3"/>
                      <a:pt x="58" y="2"/>
                      <a:pt x="66" y="2"/>
                    </a:cubicBezTo>
                    <a:cubicBezTo>
                      <a:pt x="77" y="3"/>
                      <a:pt x="89" y="4"/>
                      <a:pt x="98" y="4"/>
                    </a:cubicBezTo>
                    <a:cubicBezTo>
                      <a:pt x="100" y="4"/>
                      <a:pt x="105" y="3"/>
                      <a:pt x="107" y="3"/>
                    </a:cubicBezTo>
                    <a:cubicBezTo>
                      <a:pt x="109" y="3"/>
                      <a:pt x="113" y="3"/>
                      <a:pt x="116" y="2"/>
                    </a:cubicBezTo>
                    <a:cubicBezTo>
                      <a:pt x="117" y="2"/>
                      <a:pt x="118" y="3"/>
                      <a:pt x="119" y="3"/>
                    </a:cubicBezTo>
                    <a:cubicBezTo>
                      <a:pt x="121" y="3"/>
                      <a:pt x="122" y="3"/>
                      <a:pt x="124" y="3"/>
                    </a:cubicBezTo>
                    <a:cubicBezTo>
                      <a:pt x="128" y="3"/>
                      <a:pt x="134" y="3"/>
                      <a:pt x="138" y="3"/>
                    </a:cubicBezTo>
                    <a:cubicBezTo>
                      <a:pt x="139" y="3"/>
                      <a:pt x="139" y="2"/>
                      <a:pt x="140" y="2"/>
                    </a:cubicBezTo>
                    <a:cubicBezTo>
                      <a:pt x="145" y="2"/>
                      <a:pt x="152" y="2"/>
                      <a:pt x="158" y="2"/>
                    </a:cubicBezTo>
                    <a:close/>
                    <a:moveTo>
                      <a:pt x="143" y="4"/>
                    </a:moveTo>
                    <a:cubicBezTo>
                      <a:pt x="139" y="5"/>
                      <a:pt x="136" y="4"/>
                      <a:pt x="132" y="4"/>
                    </a:cubicBezTo>
                    <a:cubicBezTo>
                      <a:pt x="128" y="4"/>
                      <a:pt x="125" y="5"/>
                      <a:pt x="121" y="5"/>
                    </a:cubicBezTo>
                    <a:cubicBezTo>
                      <a:pt x="118" y="4"/>
                      <a:pt x="116" y="5"/>
                      <a:pt x="114" y="5"/>
                    </a:cubicBezTo>
                    <a:cubicBezTo>
                      <a:pt x="102" y="4"/>
                      <a:pt x="91" y="5"/>
                      <a:pt x="81" y="5"/>
                    </a:cubicBezTo>
                    <a:cubicBezTo>
                      <a:pt x="80" y="5"/>
                      <a:pt x="78" y="5"/>
                      <a:pt x="77" y="5"/>
                    </a:cubicBezTo>
                    <a:cubicBezTo>
                      <a:pt x="69" y="4"/>
                      <a:pt x="61" y="5"/>
                      <a:pt x="54" y="4"/>
                    </a:cubicBezTo>
                    <a:cubicBezTo>
                      <a:pt x="51" y="4"/>
                      <a:pt x="47" y="5"/>
                      <a:pt x="44" y="3"/>
                    </a:cubicBezTo>
                    <a:cubicBezTo>
                      <a:pt x="32" y="4"/>
                      <a:pt x="20" y="4"/>
                      <a:pt x="8" y="3"/>
                    </a:cubicBezTo>
                    <a:cubicBezTo>
                      <a:pt x="8" y="4"/>
                      <a:pt x="8" y="4"/>
                      <a:pt x="7" y="4"/>
                    </a:cubicBezTo>
                    <a:cubicBezTo>
                      <a:pt x="7" y="4"/>
                      <a:pt x="7" y="3"/>
                      <a:pt x="6" y="3"/>
                    </a:cubicBezTo>
                    <a:cubicBezTo>
                      <a:pt x="3" y="7"/>
                      <a:pt x="7" y="11"/>
                      <a:pt x="5" y="15"/>
                    </a:cubicBezTo>
                    <a:cubicBezTo>
                      <a:pt x="16" y="16"/>
                      <a:pt x="29" y="16"/>
                      <a:pt x="40" y="16"/>
                    </a:cubicBezTo>
                    <a:cubicBezTo>
                      <a:pt x="47" y="16"/>
                      <a:pt x="55" y="16"/>
                      <a:pt x="61" y="15"/>
                    </a:cubicBezTo>
                    <a:cubicBezTo>
                      <a:pt x="61" y="15"/>
                      <a:pt x="63" y="14"/>
                      <a:pt x="63" y="16"/>
                    </a:cubicBezTo>
                    <a:cubicBezTo>
                      <a:pt x="66" y="15"/>
                      <a:pt x="69" y="14"/>
                      <a:pt x="72" y="14"/>
                    </a:cubicBezTo>
                    <a:cubicBezTo>
                      <a:pt x="80" y="14"/>
                      <a:pt x="89" y="15"/>
                      <a:pt x="97" y="14"/>
                    </a:cubicBezTo>
                    <a:cubicBezTo>
                      <a:pt x="102" y="14"/>
                      <a:pt x="108" y="13"/>
                      <a:pt x="113" y="14"/>
                    </a:cubicBezTo>
                    <a:cubicBezTo>
                      <a:pt x="127" y="11"/>
                      <a:pt x="140" y="14"/>
                      <a:pt x="157" y="13"/>
                    </a:cubicBezTo>
                    <a:cubicBezTo>
                      <a:pt x="157" y="10"/>
                      <a:pt x="156" y="7"/>
                      <a:pt x="155" y="4"/>
                    </a:cubicBezTo>
                    <a:cubicBezTo>
                      <a:pt x="151" y="4"/>
                      <a:pt x="146" y="4"/>
                      <a:pt x="143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  <p:sp>
            <p:nvSpPr>
              <p:cNvPr id="11" name="Freeform 7"/>
              <p:cNvSpPr>
                <a:spLocks noEditPoints="1"/>
              </p:cNvSpPr>
              <p:nvPr/>
            </p:nvSpPr>
            <p:spPr>
              <a:xfrm>
                <a:off x="1207" y="1829"/>
                <a:ext cx="124" cy="108"/>
              </a:xfrm>
              <a:custGeom>
                <a:avLst/>
                <a:gdLst>
                  <a:gd name="T0" fmla="*/ 0 w 18"/>
                  <a:gd name="T1" fmla="*/ 6 h 15"/>
                  <a:gd name="T2" fmla="*/ 10 w 18"/>
                  <a:gd name="T3" fmla="*/ 0 h 15"/>
                  <a:gd name="T4" fmla="*/ 18 w 18"/>
                  <a:gd name="T5" fmla="*/ 7 h 15"/>
                  <a:gd name="T6" fmla="*/ 7 w 18"/>
                  <a:gd name="T7" fmla="*/ 12 h 15"/>
                  <a:gd name="T8" fmla="*/ 0 w 18"/>
                  <a:gd name="T9" fmla="*/ 6 h 15"/>
                  <a:gd name="T10" fmla="*/ 16 w 18"/>
                  <a:gd name="T11" fmla="*/ 8 h 15"/>
                  <a:gd name="T12" fmla="*/ 7 w 18"/>
                  <a:gd name="T13" fmla="*/ 2 h 15"/>
                  <a:gd name="T14" fmla="*/ 7 w 18"/>
                  <a:gd name="T15" fmla="*/ 3 h 15"/>
                  <a:gd name="T16" fmla="*/ 6 w 18"/>
                  <a:gd name="T17" fmla="*/ 5 h 15"/>
                  <a:gd name="T18" fmla="*/ 4 w 18"/>
                  <a:gd name="T19" fmla="*/ 4 h 15"/>
                  <a:gd name="T20" fmla="*/ 3 w 18"/>
                  <a:gd name="T21" fmla="*/ 8 h 15"/>
                  <a:gd name="T22" fmla="*/ 16 w 18"/>
                  <a:gd name="T23" fmla="*/ 8 h 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18" h="15">
                    <a:moveTo>
                      <a:pt x="0" y="6"/>
                    </a:moveTo>
                    <a:cubicBezTo>
                      <a:pt x="2" y="3"/>
                      <a:pt x="6" y="0"/>
                      <a:pt x="10" y="0"/>
                    </a:cubicBezTo>
                    <a:cubicBezTo>
                      <a:pt x="13" y="0"/>
                      <a:pt x="18" y="6"/>
                      <a:pt x="18" y="7"/>
                    </a:cubicBezTo>
                    <a:cubicBezTo>
                      <a:pt x="18" y="10"/>
                      <a:pt x="12" y="15"/>
                      <a:pt x="7" y="12"/>
                    </a:cubicBezTo>
                    <a:cubicBezTo>
                      <a:pt x="3" y="13"/>
                      <a:pt x="2" y="9"/>
                      <a:pt x="0" y="6"/>
                    </a:cubicBezTo>
                    <a:close/>
                    <a:moveTo>
                      <a:pt x="16" y="8"/>
                    </a:moveTo>
                    <a:cubicBezTo>
                      <a:pt x="17" y="4"/>
                      <a:pt x="10" y="0"/>
                      <a:pt x="7" y="2"/>
                    </a:cubicBezTo>
                    <a:cubicBezTo>
                      <a:pt x="6" y="3"/>
                      <a:pt x="8" y="3"/>
                      <a:pt x="7" y="3"/>
                    </a:cubicBezTo>
                    <a:cubicBezTo>
                      <a:pt x="7" y="4"/>
                      <a:pt x="7" y="5"/>
                      <a:pt x="6" y="5"/>
                    </a:cubicBezTo>
                    <a:cubicBezTo>
                      <a:pt x="6" y="4"/>
                      <a:pt x="5" y="4"/>
                      <a:pt x="4" y="4"/>
                    </a:cubicBezTo>
                    <a:cubicBezTo>
                      <a:pt x="4" y="5"/>
                      <a:pt x="3" y="7"/>
                      <a:pt x="3" y="8"/>
                    </a:cubicBezTo>
                    <a:cubicBezTo>
                      <a:pt x="4" y="12"/>
                      <a:pt x="15" y="13"/>
                      <a:pt x="16" y="8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/>
              <a:lstStyle/>
              <a:p>
                <a:endParaRPr lang="zh-CN" altLang="en-US"/>
              </a:p>
            </p:txBody>
          </p:sp>
        </p:grpSp>
        <p:grpSp>
          <p:nvGrpSpPr>
            <p:cNvPr id="24" name="组合"/>
            <p:cNvGrpSpPr/>
            <p:nvPr/>
          </p:nvGrpSpPr>
          <p:grpSpPr>
            <a:xfrm>
              <a:off x="6632946" y="2570097"/>
              <a:ext cx="3209290" cy="1165771"/>
              <a:chOff x="8070740" y="2972099"/>
              <a:chExt cx="3209290" cy="1165771"/>
            </a:xfrm>
          </p:grpSpPr>
          <p:sp>
            <p:nvSpPr>
              <p:cNvPr id="25" name="文本框 6"/>
              <p:cNvSpPr txBox="1"/>
              <p:nvPr/>
            </p:nvSpPr>
            <p:spPr>
              <a:xfrm>
                <a:off x="8070740" y="3683934"/>
                <a:ext cx="3209290" cy="453936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R="0" lvl="0" indent="0" defTabSz="914400" fontAlgn="auto">
                  <a:lnSpc>
                    <a:spcPct val="13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defRPr kumimoji="0" sz="1000" b="0" i="0" u="none" strike="noStrike" kern="0" cap="none" spc="0" normalizeH="0" baseline="0">
                    <a:ln>
                      <a:noFill/>
                    </a:ln>
                    <a:gradFill>
                      <a:gsLst>
                        <a:gs pos="0">
                          <a:schemeClr val="tx1">
                            <a:lumMod val="50000"/>
                            <a:lumOff val="50000"/>
                          </a:schemeClr>
                        </a:gs>
                        <a:gs pos="100000">
                          <a:schemeClr val="tx1">
                            <a:lumMod val="65000"/>
                            <a:lumOff val="35000"/>
                          </a:schemeClr>
                        </a:gs>
                      </a:gsLst>
                      <a:lin ang="5400000" scaled="1"/>
                      <a:tileRect/>
                    </a:gradFill>
                    <a:effectLst/>
                    <a:uLnTx/>
                    <a:uFillTx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285750" indent="-2857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zh-CN" alt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charset="0"/>
                    <a:ea typeface="微软雅黑 Light" panose="020B0502040204020203" charset="-122"/>
                  </a:rPr>
                  <a:t>并行化</a:t>
                </a:r>
                <a:endParaRPr lang="zh-CN" altLang="en-US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charset="0"/>
                  <a:ea typeface="微软雅黑 Light" panose="020B0502040204020203" charset="-122"/>
                </a:endParaRPr>
              </a:p>
              <a:p>
                <a:pPr marL="285750" indent="-285750" eaLnBrk="1" hangingPunct="1">
                  <a:buFont typeface="Arial" panose="020B0604020202020204" pitchFamily="34" charset="0"/>
                  <a:buChar char="•"/>
                  <a:defRPr/>
                </a:pPr>
                <a:r>
                  <a:rPr lang="zh-CN" altLang="en-US" sz="200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charset="0"/>
                    <a:ea typeface="微软雅黑 Light" panose="020B0502040204020203" charset="-122"/>
                  </a:rPr>
                  <a:t>节省内存</a:t>
                </a:r>
                <a:endParaRPr lang="en-US" altLang="zh-CN" sz="2000">
                  <a:solidFill>
                    <a:schemeClr val="tx1">
                      <a:lumMod val="75000"/>
                      <a:lumOff val="25000"/>
                    </a:schemeClr>
                  </a:solidFill>
                  <a:latin typeface="Times New Roman" panose="02020603050405020304" charset="0"/>
                  <a:ea typeface="微软雅黑 Light" panose="020B0502040204020203" charset="-122"/>
                </a:endParaRPr>
              </a:p>
            </p:txBody>
          </p:sp>
          <p:sp>
            <p:nvSpPr>
              <p:cNvPr id="26" name="文本框 7"/>
              <p:cNvSpPr txBox="1"/>
              <p:nvPr/>
            </p:nvSpPr>
            <p:spPr>
              <a:xfrm>
                <a:off x="8402845" y="2972099"/>
                <a:ext cx="1886585" cy="328489"/>
              </a:xfrm>
              <a:prstGeom prst="rect">
                <a:avLst/>
              </a:prstGeom>
              <a:noFill/>
            </p:spPr>
            <p:txBody>
              <a:bodyPr wrap="square">
                <a:spAutoFit/>
                <a:scene3d>
                  <a:camera prst="orthographicFront"/>
                  <a:lightRig rig="threePt" dir="t"/>
                </a:scene3d>
                <a:sp3d contourW="12700"/>
              </a:bodyPr>
              <a:lstStyle>
                <a:defPPr>
                  <a:defRPr lang="en-US"/>
                </a:defPPr>
                <a:lvl1pPr marL="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457200" rtl="0" eaLnBrk="1" latinLnBrk="0" hangingPunct="1"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defTabSz="914400" fontAlgn="auto">
                  <a:spcBef>
                    <a:spcPct val="0"/>
                  </a:spcBef>
                  <a:spcAft>
                    <a:spcPct val="0"/>
                  </a:spcAft>
                  <a:defRPr/>
                </a:pPr>
                <a:r>
                  <a:rPr lang="zh-CN" altLang="en-US" sz="3600" kern="0">
                    <a:latin typeface="Times New Roman" panose="02020603050405020304" charset="0"/>
                    <a:ea typeface="微软雅黑 Light" panose="020B0502040204020203" charset="-122"/>
                  </a:rPr>
                  <a:t>micro-batch</a:t>
                </a:r>
                <a:endParaRPr lang="zh-CN" altLang="en-US" sz="3600" kern="0">
                  <a:latin typeface="Times New Roman" panose="02020603050405020304" charset="0"/>
                  <a:ea typeface="微软雅黑 Light" panose="020B0502040204020203" charset="-122"/>
                </a:endParaRPr>
              </a:p>
            </p:txBody>
          </p:sp>
        </p:grpSp>
      </p:grpSp>
      <p:sp>
        <p:nvSpPr>
          <p:cNvPr id="32" name="Freeform 5"/>
          <p:cNvSpPr>
            <a:spLocks noEditPoints="1"/>
          </p:cNvSpPr>
          <p:nvPr/>
        </p:nvSpPr>
        <p:spPr>
          <a:xfrm>
            <a:off x="4573362" y="475979"/>
            <a:ext cx="3061152" cy="995008"/>
          </a:xfrm>
          <a:custGeom>
            <a:avLst/>
            <a:gdLst>
              <a:gd name="T0" fmla="*/ 13 w 649"/>
              <a:gd name="T1" fmla="*/ 174 h 209"/>
              <a:gd name="T2" fmla="*/ 48 w 649"/>
              <a:gd name="T3" fmla="*/ 194 h 209"/>
              <a:gd name="T4" fmla="*/ 91 w 649"/>
              <a:gd name="T5" fmla="*/ 204 h 209"/>
              <a:gd name="T6" fmla="*/ 153 w 649"/>
              <a:gd name="T7" fmla="*/ 209 h 209"/>
              <a:gd name="T8" fmla="*/ 228 w 649"/>
              <a:gd name="T9" fmla="*/ 209 h 209"/>
              <a:gd name="T10" fmla="*/ 297 w 649"/>
              <a:gd name="T11" fmla="*/ 206 h 209"/>
              <a:gd name="T12" fmla="*/ 390 w 649"/>
              <a:gd name="T13" fmla="*/ 200 h 209"/>
              <a:gd name="T14" fmla="*/ 451 w 649"/>
              <a:gd name="T15" fmla="*/ 195 h 209"/>
              <a:gd name="T16" fmla="*/ 544 w 649"/>
              <a:gd name="T17" fmla="*/ 183 h 209"/>
              <a:gd name="T18" fmla="*/ 625 w 649"/>
              <a:gd name="T19" fmla="*/ 149 h 209"/>
              <a:gd name="T20" fmla="*/ 648 w 649"/>
              <a:gd name="T21" fmla="*/ 116 h 209"/>
              <a:gd name="T22" fmla="*/ 644 w 649"/>
              <a:gd name="T23" fmla="*/ 90 h 209"/>
              <a:gd name="T24" fmla="*/ 616 w 649"/>
              <a:gd name="T25" fmla="*/ 59 h 209"/>
              <a:gd name="T26" fmla="*/ 565 w 649"/>
              <a:gd name="T27" fmla="*/ 33 h 209"/>
              <a:gd name="T28" fmla="*/ 459 w 649"/>
              <a:gd name="T29" fmla="*/ 16 h 209"/>
              <a:gd name="T30" fmla="*/ 440 w 649"/>
              <a:gd name="T31" fmla="*/ 10 h 209"/>
              <a:gd name="T32" fmla="*/ 357 w 649"/>
              <a:gd name="T33" fmla="*/ 0 h 209"/>
              <a:gd name="T34" fmla="*/ 256 w 649"/>
              <a:gd name="T35" fmla="*/ 8 h 209"/>
              <a:gd name="T36" fmla="*/ 107 w 649"/>
              <a:gd name="T37" fmla="*/ 47 h 209"/>
              <a:gd name="T38" fmla="*/ 21 w 649"/>
              <a:gd name="T39" fmla="*/ 102 h 209"/>
              <a:gd name="T40" fmla="*/ 1 w 649"/>
              <a:gd name="T41" fmla="*/ 139 h 209"/>
              <a:gd name="T42" fmla="*/ 7 w 649"/>
              <a:gd name="T43" fmla="*/ 141 h 209"/>
              <a:gd name="T44" fmla="*/ 21 w 649"/>
              <a:gd name="T45" fmla="*/ 111 h 209"/>
              <a:gd name="T46" fmla="*/ 110 w 649"/>
              <a:gd name="T47" fmla="*/ 51 h 209"/>
              <a:gd name="T48" fmla="*/ 270 w 649"/>
              <a:gd name="T49" fmla="*/ 11 h 209"/>
              <a:gd name="T50" fmla="*/ 406 w 649"/>
              <a:gd name="T51" fmla="*/ 8 h 209"/>
              <a:gd name="T52" fmla="*/ 412 w 649"/>
              <a:gd name="T53" fmla="*/ 17 h 209"/>
              <a:gd name="T54" fmla="*/ 303 w 649"/>
              <a:gd name="T55" fmla="*/ 30 h 209"/>
              <a:gd name="T56" fmla="*/ 223 w 649"/>
              <a:gd name="T57" fmla="*/ 48 h 209"/>
              <a:gd name="T58" fmla="*/ 88 w 649"/>
              <a:gd name="T59" fmla="*/ 82 h 209"/>
              <a:gd name="T60" fmla="*/ 112 w 649"/>
              <a:gd name="T61" fmla="*/ 85 h 209"/>
              <a:gd name="T62" fmla="*/ 220 w 649"/>
              <a:gd name="T63" fmla="*/ 57 h 209"/>
              <a:gd name="T64" fmla="*/ 294 w 649"/>
              <a:gd name="T65" fmla="*/ 41 h 209"/>
              <a:gd name="T66" fmla="*/ 430 w 649"/>
              <a:gd name="T67" fmla="*/ 24 h 209"/>
              <a:gd name="T68" fmla="*/ 470 w 649"/>
              <a:gd name="T69" fmla="*/ 24 h 209"/>
              <a:gd name="T70" fmla="*/ 575 w 649"/>
              <a:gd name="T71" fmla="*/ 46 h 209"/>
              <a:gd name="T72" fmla="*/ 622 w 649"/>
              <a:gd name="T73" fmla="*/ 75 h 209"/>
              <a:gd name="T74" fmla="*/ 639 w 649"/>
              <a:gd name="T75" fmla="*/ 103 h 209"/>
              <a:gd name="T76" fmla="*/ 632 w 649"/>
              <a:gd name="T77" fmla="*/ 129 h 209"/>
              <a:gd name="T78" fmla="*/ 544 w 649"/>
              <a:gd name="T79" fmla="*/ 174 h 209"/>
              <a:gd name="T80" fmla="*/ 465 w 649"/>
              <a:gd name="T81" fmla="*/ 186 h 209"/>
              <a:gd name="T82" fmla="*/ 378 w 649"/>
              <a:gd name="T83" fmla="*/ 193 h 209"/>
              <a:gd name="T84" fmla="*/ 309 w 649"/>
              <a:gd name="T85" fmla="*/ 198 h 209"/>
              <a:gd name="T86" fmla="*/ 228 w 649"/>
              <a:gd name="T87" fmla="*/ 202 h 209"/>
              <a:gd name="T88" fmla="*/ 166 w 649"/>
              <a:gd name="T89" fmla="*/ 202 h 209"/>
              <a:gd name="T90" fmla="*/ 120 w 649"/>
              <a:gd name="T91" fmla="*/ 200 h 209"/>
              <a:gd name="T92" fmla="*/ 52 w 649"/>
              <a:gd name="T93" fmla="*/ 188 h 209"/>
              <a:gd name="T94" fmla="*/ 14 w 649"/>
              <a:gd name="T95" fmla="*/ 165 h 209"/>
              <a:gd name="T96" fmla="*/ 7 w 649"/>
              <a:gd name="T97" fmla="*/ 141 h 2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</a:cxnLst>
            <a:rect l="0" t="0" r="r" b="b"/>
            <a:pathLst>
              <a:path w="649" h="209">
                <a:moveTo>
                  <a:pt x="2" y="157"/>
                </a:moveTo>
                <a:cubicBezTo>
                  <a:pt x="3" y="159"/>
                  <a:pt x="4" y="162"/>
                  <a:pt x="5" y="164"/>
                </a:cubicBezTo>
                <a:cubicBezTo>
                  <a:pt x="7" y="167"/>
                  <a:pt x="10" y="171"/>
                  <a:pt x="13" y="174"/>
                </a:cubicBezTo>
                <a:cubicBezTo>
                  <a:pt x="16" y="177"/>
                  <a:pt x="20" y="180"/>
                  <a:pt x="23" y="183"/>
                </a:cubicBezTo>
                <a:cubicBezTo>
                  <a:pt x="27" y="185"/>
                  <a:pt x="31" y="187"/>
                  <a:pt x="35" y="189"/>
                </a:cubicBezTo>
                <a:cubicBezTo>
                  <a:pt x="39" y="191"/>
                  <a:pt x="44" y="193"/>
                  <a:pt x="48" y="194"/>
                </a:cubicBezTo>
                <a:cubicBezTo>
                  <a:pt x="52" y="196"/>
                  <a:pt x="57" y="197"/>
                  <a:pt x="61" y="198"/>
                </a:cubicBezTo>
                <a:cubicBezTo>
                  <a:pt x="66" y="200"/>
                  <a:pt x="71" y="201"/>
                  <a:pt x="77" y="202"/>
                </a:cubicBezTo>
                <a:cubicBezTo>
                  <a:pt x="81" y="203"/>
                  <a:pt x="86" y="203"/>
                  <a:pt x="91" y="204"/>
                </a:cubicBezTo>
                <a:cubicBezTo>
                  <a:pt x="96" y="205"/>
                  <a:pt x="101" y="205"/>
                  <a:pt x="106" y="206"/>
                </a:cubicBezTo>
                <a:cubicBezTo>
                  <a:pt x="117" y="207"/>
                  <a:pt x="127" y="208"/>
                  <a:pt x="138" y="208"/>
                </a:cubicBezTo>
                <a:cubicBezTo>
                  <a:pt x="143" y="209"/>
                  <a:pt x="148" y="209"/>
                  <a:pt x="153" y="209"/>
                </a:cubicBezTo>
                <a:cubicBezTo>
                  <a:pt x="155" y="209"/>
                  <a:pt x="157" y="209"/>
                  <a:pt x="159" y="209"/>
                </a:cubicBezTo>
                <a:cubicBezTo>
                  <a:pt x="176" y="209"/>
                  <a:pt x="193" y="209"/>
                  <a:pt x="210" y="209"/>
                </a:cubicBezTo>
                <a:cubicBezTo>
                  <a:pt x="216" y="209"/>
                  <a:pt x="222" y="209"/>
                  <a:pt x="228" y="209"/>
                </a:cubicBezTo>
                <a:cubicBezTo>
                  <a:pt x="229" y="209"/>
                  <a:pt x="230" y="209"/>
                  <a:pt x="231" y="209"/>
                </a:cubicBezTo>
                <a:cubicBezTo>
                  <a:pt x="234" y="209"/>
                  <a:pt x="238" y="209"/>
                  <a:pt x="241" y="209"/>
                </a:cubicBezTo>
                <a:cubicBezTo>
                  <a:pt x="260" y="208"/>
                  <a:pt x="279" y="207"/>
                  <a:pt x="297" y="206"/>
                </a:cubicBezTo>
                <a:cubicBezTo>
                  <a:pt x="308" y="206"/>
                  <a:pt x="319" y="205"/>
                  <a:pt x="330" y="204"/>
                </a:cubicBezTo>
                <a:cubicBezTo>
                  <a:pt x="346" y="203"/>
                  <a:pt x="362" y="202"/>
                  <a:pt x="378" y="201"/>
                </a:cubicBezTo>
                <a:cubicBezTo>
                  <a:pt x="382" y="201"/>
                  <a:pt x="386" y="201"/>
                  <a:pt x="390" y="200"/>
                </a:cubicBezTo>
                <a:cubicBezTo>
                  <a:pt x="400" y="199"/>
                  <a:pt x="410" y="199"/>
                  <a:pt x="420" y="198"/>
                </a:cubicBezTo>
                <a:cubicBezTo>
                  <a:pt x="429" y="197"/>
                  <a:pt x="437" y="197"/>
                  <a:pt x="446" y="196"/>
                </a:cubicBezTo>
                <a:cubicBezTo>
                  <a:pt x="447" y="196"/>
                  <a:pt x="449" y="196"/>
                  <a:pt x="451" y="195"/>
                </a:cubicBezTo>
                <a:cubicBezTo>
                  <a:pt x="461" y="194"/>
                  <a:pt x="472" y="194"/>
                  <a:pt x="482" y="192"/>
                </a:cubicBezTo>
                <a:cubicBezTo>
                  <a:pt x="492" y="191"/>
                  <a:pt x="503" y="190"/>
                  <a:pt x="513" y="188"/>
                </a:cubicBezTo>
                <a:cubicBezTo>
                  <a:pt x="523" y="187"/>
                  <a:pt x="534" y="185"/>
                  <a:pt x="544" y="183"/>
                </a:cubicBezTo>
                <a:cubicBezTo>
                  <a:pt x="554" y="181"/>
                  <a:pt x="564" y="178"/>
                  <a:pt x="573" y="175"/>
                </a:cubicBezTo>
                <a:cubicBezTo>
                  <a:pt x="583" y="172"/>
                  <a:pt x="592" y="169"/>
                  <a:pt x="601" y="164"/>
                </a:cubicBezTo>
                <a:cubicBezTo>
                  <a:pt x="610" y="160"/>
                  <a:pt x="618" y="155"/>
                  <a:pt x="625" y="149"/>
                </a:cubicBezTo>
                <a:cubicBezTo>
                  <a:pt x="629" y="146"/>
                  <a:pt x="632" y="143"/>
                  <a:pt x="635" y="140"/>
                </a:cubicBezTo>
                <a:cubicBezTo>
                  <a:pt x="638" y="136"/>
                  <a:pt x="641" y="132"/>
                  <a:pt x="644" y="128"/>
                </a:cubicBezTo>
                <a:cubicBezTo>
                  <a:pt x="646" y="124"/>
                  <a:pt x="647" y="120"/>
                  <a:pt x="648" y="116"/>
                </a:cubicBezTo>
                <a:cubicBezTo>
                  <a:pt x="648" y="112"/>
                  <a:pt x="649" y="107"/>
                  <a:pt x="648" y="102"/>
                </a:cubicBezTo>
                <a:cubicBezTo>
                  <a:pt x="648" y="100"/>
                  <a:pt x="647" y="98"/>
                  <a:pt x="647" y="96"/>
                </a:cubicBezTo>
                <a:cubicBezTo>
                  <a:pt x="646" y="94"/>
                  <a:pt x="645" y="92"/>
                  <a:pt x="644" y="90"/>
                </a:cubicBezTo>
                <a:cubicBezTo>
                  <a:pt x="642" y="85"/>
                  <a:pt x="639" y="81"/>
                  <a:pt x="636" y="78"/>
                </a:cubicBezTo>
                <a:cubicBezTo>
                  <a:pt x="633" y="74"/>
                  <a:pt x="630" y="71"/>
                  <a:pt x="627" y="68"/>
                </a:cubicBezTo>
                <a:cubicBezTo>
                  <a:pt x="624" y="65"/>
                  <a:pt x="620" y="62"/>
                  <a:pt x="616" y="59"/>
                </a:cubicBezTo>
                <a:cubicBezTo>
                  <a:pt x="612" y="56"/>
                  <a:pt x="609" y="54"/>
                  <a:pt x="605" y="52"/>
                </a:cubicBezTo>
                <a:cubicBezTo>
                  <a:pt x="601" y="49"/>
                  <a:pt x="596" y="47"/>
                  <a:pt x="592" y="44"/>
                </a:cubicBezTo>
                <a:cubicBezTo>
                  <a:pt x="583" y="40"/>
                  <a:pt x="574" y="36"/>
                  <a:pt x="565" y="33"/>
                </a:cubicBezTo>
                <a:cubicBezTo>
                  <a:pt x="555" y="30"/>
                  <a:pt x="546" y="27"/>
                  <a:pt x="536" y="25"/>
                </a:cubicBezTo>
                <a:cubicBezTo>
                  <a:pt x="516" y="20"/>
                  <a:pt x="495" y="17"/>
                  <a:pt x="475" y="16"/>
                </a:cubicBezTo>
                <a:cubicBezTo>
                  <a:pt x="469" y="16"/>
                  <a:pt x="464" y="16"/>
                  <a:pt x="459" y="16"/>
                </a:cubicBezTo>
                <a:cubicBezTo>
                  <a:pt x="458" y="15"/>
                  <a:pt x="457" y="15"/>
                  <a:pt x="456" y="15"/>
                </a:cubicBezTo>
                <a:cubicBezTo>
                  <a:pt x="454" y="14"/>
                  <a:pt x="451" y="13"/>
                  <a:pt x="449" y="13"/>
                </a:cubicBezTo>
                <a:cubicBezTo>
                  <a:pt x="446" y="12"/>
                  <a:pt x="443" y="11"/>
                  <a:pt x="440" y="10"/>
                </a:cubicBezTo>
                <a:cubicBezTo>
                  <a:pt x="430" y="7"/>
                  <a:pt x="420" y="5"/>
                  <a:pt x="410" y="3"/>
                </a:cubicBezTo>
                <a:cubicBezTo>
                  <a:pt x="400" y="2"/>
                  <a:pt x="390" y="1"/>
                  <a:pt x="380" y="1"/>
                </a:cubicBezTo>
                <a:cubicBezTo>
                  <a:pt x="372" y="0"/>
                  <a:pt x="365" y="0"/>
                  <a:pt x="357" y="0"/>
                </a:cubicBezTo>
                <a:cubicBezTo>
                  <a:pt x="354" y="0"/>
                  <a:pt x="351" y="0"/>
                  <a:pt x="349" y="0"/>
                </a:cubicBezTo>
                <a:cubicBezTo>
                  <a:pt x="328" y="0"/>
                  <a:pt x="307" y="2"/>
                  <a:pt x="286" y="4"/>
                </a:cubicBezTo>
                <a:cubicBezTo>
                  <a:pt x="276" y="5"/>
                  <a:pt x="266" y="7"/>
                  <a:pt x="256" y="8"/>
                </a:cubicBezTo>
                <a:cubicBezTo>
                  <a:pt x="245" y="10"/>
                  <a:pt x="235" y="11"/>
                  <a:pt x="225" y="13"/>
                </a:cubicBezTo>
                <a:cubicBezTo>
                  <a:pt x="204" y="17"/>
                  <a:pt x="184" y="22"/>
                  <a:pt x="164" y="27"/>
                </a:cubicBezTo>
                <a:cubicBezTo>
                  <a:pt x="144" y="32"/>
                  <a:pt x="125" y="39"/>
                  <a:pt x="107" y="47"/>
                </a:cubicBezTo>
                <a:cubicBezTo>
                  <a:pt x="88" y="54"/>
                  <a:pt x="70" y="63"/>
                  <a:pt x="54" y="74"/>
                </a:cubicBezTo>
                <a:cubicBezTo>
                  <a:pt x="45" y="80"/>
                  <a:pt x="38" y="85"/>
                  <a:pt x="31" y="92"/>
                </a:cubicBezTo>
                <a:cubicBezTo>
                  <a:pt x="27" y="95"/>
                  <a:pt x="24" y="98"/>
                  <a:pt x="21" y="102"/>
                </a:cubicBezTo>
                <a:cubicBezTo>
                  <a:pt x="17" y="105"/>
                  <a:pt x="14" y="109"/>
                  <a:pt x="12" y="113"/>
                </a:cubicBezTo>
                <a:cubicBezTo>
                  <a:pt x="9" y="117"/>
                  <a:pt x="7" y="121"/>
                  <a:pt x="5" y="126"/>
                </a:cubicBezTo>
                <a:cubicBezTo>
                  <a:pt x="3" y="130"/>
                  <a:pt x="2" y="134"/>
                  <a:pt x="1" y="139"/>
                </a:cubicBezTo>
                <a:cubicBezTo>
                  <a:pt x="0" y="143"/>
                  <a:pt x="0" y="147"/>
                  <a:pt x="1" y="151"/>
                </a:cubicBezTo>
                <a:cubicBezTo>
                  <a:pt x="1" y="153"/>
                  <a:pt x="1" y="155"/>
                  <a:pt x="2" y="157"/>
                </a:cubicBezTo>
                <a:close/>
                <a:moveTo>
                  <a:pt x="7" y="141"/>
                </a:moveTo>
                <a:cubicBezTo>
                  <a:pt x="8" y="139"/>
                  <a:pt x="8" y="137"/>
                  <a:pt x="8" y="135"/>
                </a:cubicBezTo>
                <a:cubicBezTo>
                  <a:pt x="9" y="133"/>
                  <a:pt x="10" y="131"/>
                  <a:pt x="11" y="128"/>
                </a:cubicBezTo>
                <a:cubicBezTo>
                  <a:pt x="13" y="122"/>
                  <a:pt x="17" y="116"/>
                  <a:pt x="21" y="111"/>
                </a:cubicBezTo>
                <a:cubicBezTo>
                  <a:pt x="28" y="102"/>
                  <a:pt x="36" y="94"/>
                  <a:pt x="45" y="88"/>
                </a:cubicBezTo>
                <a:cubicBezTo>
                  <a:pt x="55" y="80"/>
                  <a:pt x="65" y="74"/>
                  <a:pt x="76" y="68"/>
                </a:cubicBezTo>
                <a:cubicBezTo>
                  <a:pt x="87" y="62"/>
                  <a:pt x="99" y="56"/>
                  <a:pt x="110" y="51"/>
                </a:cubicBezTo>
                <a:cubicBezTo>
                  <a:pt x="135" y="41"/>
                  <a:pt x="162" y="33"/>
                  <a:pt x="188" y="26"/>
                </a:cubicBezTo>
                <a:cubicBezTo>
                  <a:pt x="215" y="20"/>
                  <a:pt x="243" y="15"/>
                  <a:pt x="270" y="11"/>
                </a:cubicBezTo>
                <a:cubicBezTo>
                  <a:pt x="270" y="11"/>
                  <a:pt x="270" y="11"/>
                  <a:pt x="270" y="11"/>
                </a:cubicBezTo>
                <a:cubicBezTo>
                  <a:pt x="281" y="10"/>
                  <a:pt x="292" y="9"/>
                  <a:pt x="304" y="8"/>
                </a:cubicBezTo>
                <a:cubicBezTo>
                  <a:pt x="315" y="7"/>
                  <a:pt x="327" y="6"/>
                  <a:pt x="339" y="6"/>
                </a:cubicBezTo>
                <a:cubicBezTo>
                  <a:pt x="361" y="5"/>
                  <a:pt x="384" y="5"/>
                  <a:pt x="406" y="8"/>
                </a:cubicBezTo>
                <a:cubicBezTo>
                  <a:pt x="417" y="10"/>
                  <a:pt x="427" y="12"/>
                  <a:pt x="438" y="15"/>
                </a:cubicBezTo>
                <a:cubicBezTo>
                  <a:pt x="439" y="15"/>
                  <a:pt x="439" y="15"/>
                  <a:pt x="440" y="16"/>
                </a:cubicBezTo>
                <a:cubicBezTo>
                  <a:pt x="431" y="16"/>
                  <a:pt x="421" y="16"/>
                  <a:pt x="412" y="17"/>
                </a:cubicBezTo>
                <a:cubicBezTo>
                  <a:pt x="391" y="18"/>
                  <a:pt x="370" y="20"/>
                  <a:pt x="349" y="23"/>
                </a:cubicBezTo>
                <a:cubicBezTo>
                  <a:pt x="339" y="24"/>
                  <a:pt x="328" y="26"/>
                  <a:pt x="318" y="28"/>
                </a:cubicBezTo>
                <a:cubicBezTo>
                  <a:pt x="313" y="28"/>
                  <a:pt x="308" y="29"/>
                  <a:pt x="303" y="30"/>
                </a:cubicBezTo>
                <a:cubicBezTo>
                  <a:pt x="300" y="31"/>
                  <a:pt x="298" y="31"/>
                  <a:pt x="295" y="32"/>
                </a:cubicBezTo>
                <a:cubicBezTo>
                  <a:pt x="279" y="35"/>
                  <a:pt x="264" y="39"/>
                  <a:pt x="248" y="42"/>
                </a:cubicBezTo>
                <a:cubicBezTo>
                  <a:pt x="240" y="44"/>
                  <a:pt x="231" y="46"/>
                  <a:pt x="223" y="48"/>
                </a:cubicBezTo>
                <a:cubicBezTo>
                  <a:pt x="220" y="49"/>
                  <a:pt x="217" y="49"/>
                  <a:pt x="215" y="50"/>
                </a:cubicBezTo>
                <a:cubicBezTo>
                  <a:pt x="184" y="58"/>
                  <a:pt x="154" y="65"/>
                  <a:pt x="124" y="73"/>
                </a:cubicBezTo>
                <a:cubicBezTo>
                  <a:pt x="112" y="76"/>
                  <a:pt x="100" y="79"/>
                  <a:pt x="88" y="82"/>
                </a:cubicBezTo>
                <a:cubicBezTo>
                  <a:pt x="86" y="83"/>
                  <a:pt x="84" y="86"/>
                  <a:pt x="85" y="88"/>
                </a:cubicBezTo>
                <a:cubicBezTo>
                  <a:pt x="86" y="90"/>
                  <a:pt x="88" y="92"/>
                  <a:pt x="91" y="91"/>
                </a:cubicBezTo>
                <a:cubicBezTo>
                  <a:pt x="98" y="89"/>
                  <a:pt x="105" y="87"/>
                  <a:pt x="112" y="85"/>
                </a:cubicBezTo>
                <a:cubicBezTo>
                  <a:pt x="118" y="84"/>
                  <a:pt x="124" y="82"/>
                  <a:pt x="130" y="81"/>
                </a:cubicBezTo>
                <a:cubicBezTo>
                  <a:pt x="143" y="77"/>
                  <a:pt x="156" y="74"/>
                  <a:pt x="169" y="71"/>
                </a:cubicBezTo>
                <a:cubicBezTo>
                  <a:pt x="186" y="66"/>
                  <a:pt x="203" y="62"/>
                  <a:pt x="220" y="57"/>
                </a:cubicBezTo>
                <a:cubicBezTo>
                  <a:pt x="223" y="57"/>
                  <a:pt x="226" y="56"/>
                  <a:pt x="229" y="55"/>
                </a:cubicBezTo>
                <a:cubicBezTo>
                  <a:pt x="239" y="53"/>
                  <a:pt x="248" y="51"/>
                  <a:pt x="257" y="49"/>
                </a:cubicBezTo>
                <a:cubicBezTo>
                  <a:pt x="269" y="46"/>
                  <a:pt x="281" y="43"/>
                  <a:pt x="294" y="41"/>
                </a:cubicBezTo>
                <a:cubicBezTo>
                  <a:pt x="300" y="39"/>
                  <a:pt x="305" y="38"/>
                  <a:pt x="311" y="37"/>
                </a:cubicBezTo>
                <a:cubicBezTo>
                  <a:pt x="326" y="35"/>
                  <a:pt x="341" y="32"/>
                  <a:pt x="356" y="30"/>
                </a:cubicBezTo>
                <a:cubicBezTo>
                  <a:pt x="380" y="27"/>
                  <a:pt x="405" y="25"/>
                  <a:pt x="430" y="24"/>
                </a:cubicBezTo>
                <a:cubicBezTo>
                  <a:pt x="442" y="23"/>
                  <a:pt x="454" y="23"/>
                  <a:pt x="466" y="24"/>
                </a:cubicBezTo>
                <a:cubicBezTo>
                  <a:pt x="467" y="24"/>
                  <a:pt x="467" y="24"/>
                  <a:pt x="468" y="24"/>
                </a:cubicBezTo>
                <a:cubicBezTo>
                  <a:pt x="468" y="25"/>
                  <a:pt x="469" y="25"/>
                  <a:pt x="470" y="24"/>
                </a:cubicBezTo>
                <a:cubicBezTo>
                  <a:pt x="481" y="25"/>
                  <a:pt x="493" y="25"/>
                  <a:pt x="504" y="27"/>
                </a:cubicBezTo>
                <a:cubicBezTo>
                  <a:pt x="516" y="29"/>
                  <a:pt x="529" y="31"/>
                  <a:pt x="541" y="34"/>
                </a:cubicBezTo>
                <a:cubicBezTo>
                  <a:pt x="553" y="37"/>
                  <a:pt x="564" y="41"/>
                  <a:pt x="575" y="46"/>
                </a:cubicBezTo>
                <a:cubicBezTo>
                  <a:pt x="582" y="49"/>
                  <a:pt x="589" y="52"/>
                  <a:pt x="596" y="56"/>
                </a:cubicBezTo>
                <a:cubicBezTo>
                  <a:pt x="602" y="60"/>
                  <a:pt x="608" y="64"/>
                  <a:pt x="614" y="68"/>
                </a:cubicBezTo>
                <a:cubicBezTo>
                  <a:pt x="617" y="70"/>
                  <a:pt x="620" y="72"/>
                  <a:pt x="622" y="75"/>
                </a:cubicBezTo>
                <a:cubicBezTo>
                  <a:pt x="625" y="77"/>
                  <a:pt x="627" y="80"/>
                  <a:pt x="630" y="84"/>
                </a:cubicBezTo>
                <a:cubicBezTo>
                  <a:pt x="633" y="87"/>
                  <a:pt x="635" y="91"/>
                  <a:pt x="637" y="96"/>
                </a:cubicBezTo>
                <a:cubicBezTo>
                  <a:pt x="638" y="98"/>
                  <a:pt x="639" y="100"/>
                  <a:pt x="639" y="103"/>
                </a:cubicBezTo>
                <a:cubicBezTo>
                  <a:pt x="639" y="106"/>
                  <a:pt x="639" y="108"/>
                  <a:pt x="639" y="111"/>
                </a:cubicBezTo>
                <a:cubicBezTo>
                  <a:pt x="639" y="115"/>
                  <a:pt x="638" y="118"/>
                  <a:pt x="637" y="121"/>
                </a:cubicBezTo>
                <a:cubicBezTo>
                  <a:pt x="635" y="124"/>
                  <a:pt x="633" y="126"/>
                  <a:pt x="632" y="129"/>
                </a:cubicBezTo>
                <a:cubicBezTo>
                  <a:pt x="627" y="134"/>
                  <a:pt x="623" y="139"/>
                  <a:pt x="617" y="143"/>
                </a:cubicBezTo>
                <a:cubicBezTo>
                  <a:pt x="608" y="150"/>
                  <a:pt x="599" y="155"/>
                  <a:pt x="588" y="160"/>
                </a:cubicBezTo>
                <a:cubicBezTo>
                  <a:pt x="574" y="166"/>
                  <a:pt x="559" y="170"/>
                  <a:pt x="544" y="174"/>
                </a:cubicBezTo>
                <a:cubicBezTo>
                  <a:pt x="536" y="175"/>
                  <a:pt x="527" y="177"/>
                  <a:pt x="519" y="178"/>
                </a:cubicBezTo>
                <a:cubicBezTo>
                  <a:pt x="511" y="180"/>
                  <a:pt x="503" y="181"/>
                  <a:pt x="495" y="182"/>
                </a:cubicBezTo>
                <a:cubicBezTo>
                  <a:pt x="485" y="184"/>
                  <a:pt x="475" y="185"/>
                  <a:pt x="465" y="186"/>
                </a:cubicBezTo>
                <a:cubicBezTo>
                  <a:pt x="459" y="186"/>
                  <a:pt x="454" y="187"/>
                  <a:pt x="448" y="187"/>
                </a:cubicBezTo>
                <a:cubicBezTo>
                  <a:pt x="441" y="188"/>
                  <a:pt x="434" y="189"/>
                  <a:pt x="427" y="189"/>
                </a:cubicBezTo>
                <a:cubicBezTo>
                  <a:pt x="411" y="190"/>
                  <a:pt x="395" y="192"/>
                  <a:pt x="378" y="193"/>
                </a:cubicBezTo>
                <a:cubicBezTo>
                  <a:pt x="374" y="194"/>
                  <a:pt x="370" y="194"/>
                  <a:pt x="366" y="194"/>
                </a:cubicBezTo>
                <a:cubicBezTo>
                  <a:pt x="356" y="195"/>
                  <a:pt x="346" y="195"/>
                  <a:pt x="337" y="196"/>
                </a:cubicBezTo>
                <a:cubicBezTo>
                  <a:pt x="327" y="197"/>
                  <a:pt x="318" y="197"/>
                  <a:pt x="309" y="198"/>
                </a:cubicBezTo>
                <a:cubicBezTo>
                  <a:pt x="306" y="198"/>
                  <a:pt x="303" y="198"/>
                  <a:pt x="300" y="198"/>
                </a:cubicBezTo>
                <a:cubicBezTo>
                  <a:pt x="283" y="199"/>
                  <a:pt x="265" y="200"/>
                  <a:pt x="247" y="201"/>
                </a:cubicBezTo>
                <a:cubicBezTo>
                  <a:pt x="241" y="201"/>
                  <a:pt x="234" y="202"/>
                  <a:pt x="228" y="202"/>
                </a:cubicBezTo>
                <a:cubicBezTo>
                  <a:pt x="227" y="202"/>
                  <a:pt x="226" y="202"/>
                  <a:pt x="226" y="202"/>
                </a:cubicBezTo>
                <a:cubicBezTo>
                  <a:pt x="222" y="202"/>
                  <a:pt x="219" y="202"/>
                  <a:pt x="216" y="202"/>
                </a:cubicBezTo>
                <a:cubicBezTo>
                  <a:pt x="200" y="202"/>
                  <a:pt x="183" y="202"/>
                  <a:pt x="166" y="202"/>
                </a:cubicBezTo>
                <a:cubicBezTo>
                  <a:pt x="164" y="202"/>
                  <a:pt x="162" y="202"/>
                  <a:pt x="160" y="202"/>
                </a:cubicBezTo>
                <a:cubicBezTo>
                  <a:pt x="156" y="202"/>
                  <a:pt x="151" y="202"/>
                  <a:pt x="146" y="202"/>
                </a:cubicBezTo>
                <a:cubicBezTo>
                  <a:pt x="138" y="201"/>
                  <a:pt x="129" y="201"/>
                  <a:pt x="120" y="200"/>
                </a:cubicBezTo>
                <a:cubicBezTo>
                  <a:pt x="111" y="199"/>
                  <a:pt x="103" y="198"/>
                  <a:pt x="94" y="197"/>
                </a:cubicBezTo>
                <a:cubicBezTo>
                  <a:pt x="84" y="196"/>
                  <a:pt x="75" y="194"/>
                  <a:pt x="65" y="192"/>
                </a:cubicBezTo>
                <a:cubicBezTo>
                  <a:pt x="61" y="191"/>
                  <a:pt x="56" y="190"/>
                  <a:pt x="52" y="188"/>
                </a:cubicBezTo>
                <a:cubicBezTo>
                  <a:pt x="48" y="187"/>
                  <a:pt x="44" y="185"/>
                  <a:pt x="40" y="184"/>
                </a:cubicBezTo>
                <a:cubicBezTo>
                  <a:pt x="34" y="181"/>
                  <a:pt x="29" y="179"/>
                  <a:pt x="24" y="175"/>
                </a:cubicBezTo>
                <a:cubicBezTo>
                  <a:pt x="20" y="172"/>
                  <a:pt x="17" y="168"/>
                  <a:pt x="14" y="165"/>
                </a:cubicBezTo>
                <a:cubicBezTo>
                  <a:pt x="12" y="162"/>
                  <a:pt x="10" y="159"/>
                  <a:pt x="9" y="157"/>
                </a:cubicBezTo>
                <a:cubicBezTo>
                  <a:pt x="8" y="155"/>
                  <a:pt x="8" y="153"/>
                  <a:pt x="7" y="151"/>
                </a:cubicBezTo>
                <a:cubicBezTo>
                  <a:pt x="7" y="148"/>
                  <a:pt x="7" y="144"/>
                  <a:pt x="7" y="141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zh-CN" altLang="en-US"/>
          </a:p>
        </p:txBody>
      </p:sp>
      <p:sp>
        <p:nvSpPr>
          <p:cNvPr id="33" name="文本框 7"/>
          <p:cNvSpPr txBox="1"/>
          <p:nvPr/>
        </p:nvSpPr>
        <p:spPr>
          <a:xfrm>
            <a:off x="4972571" y="771764"/>
            <a:ext cx="2262734" cy="583565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threePt" dir="t"/>
            </a:scene3d>
            <a:sp3d contourW="12700"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914400" fontAlgn="auto">
              <a:spcBef>
                <a:spcPct val="0"/>
              </a:spcBef>
              <a:spcAft>
                <a:spcPct val="0"/>
              </a:spcAft>
              <a:defRPr/>
            </a:pPr>
            <a:r>
              <a:rPr lang="zh-CN" altLang="en-US" sz="3200" b="1" kern="0">
                <a:latin typeface="Times New Roman" panose="02020603050405020304" charset="0"/>
                <a:ea typeface="微软雅黑" panose="020B0503020204020204" pitchFamily="34" charset="-122"/>
              </a:rPr>
              <a:t>主要技术</a:t>
            </a:r>
            <a:endParaRPr lang="zh-CN" altLang="en-US" sz="3200" b="1" kern="0">
              <a:latin typeface="Times New Roman" panose="02020603050405020304" charset="0"/>
              <a:ea typeface="微软雅黑" panose="020B0503020204020204" pitchFamily="34" charset="-122"/>
            </a:endParaRPr>
          </a:p>
        </p:txBody>
      </p:sp>
      <p:pic>
        <p:nvPicPr>
          <p:cNvPr id="30" name="图片 29" descr="G(F%_}{ZU]9P5QXP`MDJIIJ"/>
          <p:cNvPicPr>
            <a:picLocks noChangeAspect="1"/>
          </p:cNvPicPr>
          <p:nvPr/>
        </p:nvPicPr>
        <p:blipFill>
          <a:blip r:embed="rId1"/>
          <a:srcRect t="15238" r="5215" b="7619"/>
          <a:stretch>
            <a:fillRect/>
          </a:stretch>
        </p:blipFill>
        <p:spPr>
          <a:xfrm>
            <a:off x="1844675" y="5680710"/>
            <a:ext cx="2031365" cy="411480"/>
          </a:xfrm>
          <a:prstGeom prst="rect">
            <a:avLst/>
          </a:prstGeom>
        </p:spPr>
      </p:pic>
      <p:pic>
        <p:nvPicPr>
          <p:cNvPr id="31" name="图片 30" descr="WK~@{DEBX)S}5GCW52DW)W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675" y="4977130"/>
            <a:ext cx="1323975" cy="40005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random/>
      </p:transition>
    </mc:Choice>
    <mc:Fallback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)9D`M{H]F8CP`K_OM%]CO2Q"/>
          <p:cNvPicPr>
            <a:picLocks noChangeAspect="1"/>
          </p:cNvPicPr>
          <p:nvPr/>
        </p:nvPicPr>
        <p:blipFill>
          <a:blip r:embed="rId1"/>
          <a:srcRect l="3906" r="2131"/>
          <a:stretch>
            <a:fillRect/>
          </a:stretch>
        </p:blipFill>
        <p:spPr>
          <a:xfrm>
            <a:off x="90170" y="680085"/>
            <a:ext cx="11634470" cy="530606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KX`~TR$JE$6QX5ZPO7]24{V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9550" y="1410335"/>
            <a:ext cx="11772900" cy="382905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 descr="@_1MGQDFF4WKDYWDLLT8)G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86410" y="1337310"/>
            <a:ext cx="5943600" cy="4324350"/>
          </a:xfrm>
          <a:prstGeom prst="rect">
            <a:avLst/>
          </a:prstGeom>
        </p:spPr>
      </p:pic>
      <p:pic>
        <p:nvPicPr>
          <p:cNvPr id="5" name="图片 4" descr="B@]{)1{WKL[MV6D8N32ZP_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0010" y="2408555"/>
            <a:ext cx="5715000" cy="2181225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V03)3MSDGM4Y~L}C%`4(0`O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86105" y="0"/>
            <a:ext cx="11020425" cy="3238500"/>
          </a:xfrm>
          <a:prstGeom prst="rect">
            <a:avLst/>
          </a:prstGeom>
        </p:spPr>
      </p:pic>
      <p:pic>
        <p:nvPicPr>
          <p:cNvPr id="3" name="图片 2" descr="9I[}E~TY{5E1_TJF1FQ)FBB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3050" y="3107055"/>
            <a:ext cx="8666480" cy="363093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" name="图片 1" descr="XCF[MNOT_2}DQM7G~AF~V@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343150" y="435610"/>
            <a:ext cx="7634605" cy="5841365"/>
          </a:xfrm>
          <a:prstGeom prst="rect">
            <a:avLst/>
          </a:prstGeom>
        </p:spPr>
      </p:pic>
    </p:spTree>
  </p:cSld>
  <p:clrMapOvr>
    <a:masterClrMapping/>
  </p:clrMapOvr>
  <p:transition/>
</p:sld>
</file>

<file path=ppt/tags/tag1.xml><?xml version="1.0" encoding="utf-8"?>
<p:tagLst xmlns:p="http://schemas.openxmlformats.org/presentationml/2006/main">
  <p:tag name="AS_NET" val="4.0.30319.42000"/>
  <p:tag name="AS_OS" val="Microsoft Windows NT 6.1.7601 Service Pack 1"/>
  <p:tag name="AS_RELEASE_DATE" val="2013.12.17"/>
  <p:tag name="AS_TITLE" val="Spire.Presentation for .NET "/>
  <p:tag name="AS_VERSION" val="2.1.0.0"/>
  <p:tag name="ISPRING_FIRST_PUBLISH" val="1"/>
  <p:tag name="ISPRING_PRESENTATION_TITLE" val="PowerPoint 演示文稿"/>
  <p:tag name="COMMONDATA" val="eyJoZGlkIjoiYjdkMzRlNGU4ODBlYjBkZDFkMzAzZjMxMTZiMjhkYjMifQ=="/>
</p:tagLst>
</file>

<file path=ppt/theme/theme1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包图主题2">
  <a:themeElements>
    <a:clrScheme name="自定义 277">
      <a:dk1>
        <a:srgbClr val="000000"/>
      </a:dk1>
      <a:lt1>
        <a:srgbClr val="FFFFFF"/>
      </a:lt1>
      <a:dk2>
        <a:srgbClr val="778495"/>
      </a:dk2>
      <a:lt2>
        <a:srgbClr val="F0F0F0"/>
      </a:lt2>
      <a:accent1>
        <a:srgbClr val="E53238"/>
      </a:accent1>
      <a:accent2>
        <a:srgbClr val="0064D2"/>
      </a:accent2>
      <a:accent3>
        <a:srgbClr val="E53238"/>
      </a:accent3>
      <a:accent4>
        <a:srgbClr val="0064D2"/>
      </a:accent4>
      <a:accent5>
        <a:srgbClr val="E53238"/>
      </a:accent5>
      <a:accent6>
        <a:srgbClr val="0064D2"/>
      </a:accent6>
      <a:hlink>
        <a:srgbClr val="E53238"/>
      </a:hlink>
      <a:folHlink>
        <a:srgbClr val="BFBFBF"/>
      </a:folHlink>
    </a:clrScheme>
    <a:fontScheme name="自定义 1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包图主题2</Template>
  <TotalTime>0</TotalTime>
  <Words>148</Words>
  <Application>WPS 演示</Application>
  <PresentationFormat>宽屏</PresentationFormat>
  <Paragraphs>14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Arial</vt:lpstr>
      <vt:lpstr>宋体</vt:lpstr>
      <vt:lpstr>Wingdings</vt:lpstr>
      <vt:lpstr>微软雅黑</vt:lpstr>
      <vt:lpstr>Times New Roman</vt:lpstr>
      <vt:lpstr>微软雅黑 Light</vt:lpstr>
      <vt:lpstr>Arial Unicode MS</vt:lpstr>
      <vt:lpstr>等线</vt:lpstr>
      <vt:lpstr>等线 Light</vt:lpstr>
      <vt:lpstr>Calibri</vt:lpstr>
      <vt:lpstr>华文行楷</vt:lpstr>
      <vt:lpstr>自定义设计方案</vt:lpstr>
      <vt:lpstr>包图主题2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LFPPT网 www.LFPPT.com</Company>
  <LinksUpToDate>false</LinksUpToDate>
  <SharedDoc>false</SharedDoc>
  <HyperlinksChanged>false</HyperlinksChanged>
  <AppVersion>14.0000</AppVersion>
  <Manager>LFPPT网 www.LFPPT.com</Manager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LFPPT网 www.LFPPT.com</dc:title>
  <dc:creator>LFPPT网 www.LFPPT.com</dc:creator>
  <cp:keywords>LFPPT网 www.LFPPT.com</cp:keywords>
  <dc:description>LFPPT网 www.LFPPT.com</dc:description>
  <dc:subject>LFPPT网 www.LFPPT.com</dc:subject>
  <cp:category>LFPPT网 www.LFPPT.com</cp:category>
  <cp:lastModifiedBy>战斗天使</cp:lastModifiedBy>
  <cp:revision>68</cp:revision>
  <dcterms:created xsi:type="dcterms:W3CDTF">2021-11-14T14:23:00Z</dcterms:created>
  <dcterms:modified xsi:type="dcterms:W3CDTF">2022-06-06T03:31:19Z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2052-11.1.0.11744</vt:lpwstr>
  </property>
  <property fmtid="{D5CDD505-2E9C-101B-9397-08002B2CF9AE}" pid="3" name="ICV">
    <vt:lpwstr>5F3018261E4740B28381F6BDA24E5D15</vt:lpwstr>
  </property>
</Properties>
</file>