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61" r:id="rId5"/>
    <p:sldId id="262" r:id="rId6"/>
    <p:sldId id="263" r:id="rId7"/>
    <p:sldId id="257" r:id="rId8"/>
    <p:sldId id="258" r:id="rId9"/>
    <p:sldId id="260" r:id="rId10"/>
    <p:sldId id="259" r:id="rId11"/>
    <p:sldId id="264" r:id="rId12"/>
    <p:sldId id="265" r:id="rId13"/>
    <p:sldId id="267" r:id="rId14"/>
    <p:sldId id="266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87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9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58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6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4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3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2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23CE-7F97-4AE3-B043-24B5E1370017}" type="datetimeFigureOut">
              <a:rPr lang="zh-CN" altLang="en-US" smtClean="0"/>
              <a:t>2019/1/2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057C-EC80-4652-80FE-A4DC0196C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8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35" y="1264627"/>
            <a:ext cx="10170113" cy="38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特征变换方法：特征变换仅通过一个</a:t>
            </a:r>
            <a:r>
              <a:rPr lang="en-US" altLang="zh-CN" dirty="0" err="1" smtClean="0"/>
              <a:t>Enc</a:t>
            </a:r>
            <a:r>
              <a:rPr lang="en-US" altLang="zh-CN" dirty="0" smtClean="0"/>
              <a:t>-Dec</a:t>
            </a:r>
            <a:r>
              <a:rPr lang="zh-CN" altLang="en-US" dirty="0" smtClean="0"/>
              <a:t>网络完成；每个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只能进行一种特征变换</a:t>
            </a:r>
            <a:endParaRPr lang="en-US" altLang="zh-CN" dirty="0" smtClean="0"/>
          </a:p>
          <a:p>
            <a:r>
              <a:rPr lang="zh-CN" altLang="en-US" dirty="0" smtClean="0"/>
              <a:t>约束</a:t>
            </a:r>
            <a:r>
              <a:rPr lang="zh-CN" altLang="en-US" dirty="0"/>
              <a:t>身份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content loss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vgg</a:t>
            </a:r>
            <a:r>
              <a:rPr lang="zh-CN" altLang="en-US" dirty="0" smtClean="0"/>
              <a:t>第三层）</a:t>
            </a:r>
            <a:endParaRPr lang="en-US" altLang="zh-CN" dirty="0" smtClean="0"/>
          </a:p>
          <a:p>
            <a:r>
              <a:rPr lang="zh-CN" altLang="en-US" dirty="0" smtClean="0"/>
              <a:t>约束</a:t>
            </a:r>
            <a:r>
              <a:rPr lang="en-US" altLang="zh-CN" dirty="0" smtClean="0"/>
              <a:t>attribute</a:t>
            </a:r>
            <a:r>
              <a:rPr lang="zh-CN" altLang="en-US" dirty="0" smtClean="0"/>
              <a:t>：只选择二值的特征（</a:t>
            </a:r>
            <a:r>
              <a:rPr lang="en-US" altLang="zh-CN" dirty="0" smtClean="0"/>
              <a:t>0/1</a:t>
            </a:r>
            <a:r>
              <a:rPr lang="zh-CN" altLang="en-US" dirty="0" smtClean="0"/>
              <a:t>），通过特征成对（不一定相同身份）的图片训练的</a:t>
            </a:r>
            <a:r>
              <a:rPr lang="en-US" altLang="zh-CN" dirty="0" smtClean="0"/>
              <a:t>STN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PALN</a:t>
            </a:r>
            <a:r>
              <a:rPr lang="zh-CN" altLang="en-US" dirty="0" smtClean="0"/>
              <a:t>判断生成图片与原图是否具有一致的特征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约束生成图像质量：</a:t>
            </a:r>
            <a:r>
              <a:rPr lang="en-US" altLang="zh-CN" dirty="0" smtClean="0"/>
              <a:t>D</a:t>
            </a:r>
            <a:r>
              <a:rPr lang="zh-CN" altLang="en-US" dirty="0" smtClean="0"/>
              <a:t>网络判别真假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22" y="4491036"/>
            <a:ext cx="5962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93960"/>
            <a:ext cx="10896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495300"/>
            <a:ext cx="105822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2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特点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特征变换方法：将</a:t>
                </a:r>
                <a:r>
                  <a:rPr lang="en-US" altLang="zh-CN" dirty="0" smtClean="0"/>
                  <a:t>source domain</a:t>
                </a:r>
                <a:r>
                  <a:rPr lang="zh-CN" altLang="en-US" dirty="0" smtClean="0"/>
                  <a:t>的图片和</a:t>
                </a:r>
                <a:r>
                  <a:rPr lang="en-US" altLang="zh-CN" dirty="0" smtClean="0"/>
                  <a:t>target domain</a:t>
                </a:r>
                <a:r>
                  <a:rPr lang="zh-CN" altLang="en-US" dirty="0" smtClean="0"/>
                  <a:t>的图片利用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都映射到同一个隐空间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，然后利用解码网络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映射回图片空间；每个</a:t>
                </a:r>
                <a:r>
                  <a:rPr lang="en-US" altLang="zh-CN" dirty="0" smtClean="0"/>
                  <a:t>model</a:t>
                </a:r>
                <a:r>
                  <a:rPr lang="zh-CN" altLang="en-US" dirty="0" smtClean="0"/>
                  <a:t>只能进行一种特征变换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约束身份：</a:t>
                </a:r>
                <a:r>
                  <a:rPr lang="en-US" altLang="zh-CN" dirty="0" smtClean="0"/>
                  <a:t>cycle-consistency</a:t>
                </a:r>
                <a:r>
                  <a:rPr lang="zh-CN" altLang="en-US" dirty="0" smtClean="0"/>
                  <a:t>约束身份不变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</a:t>
                </a:r>
                <a:r>
                  <a:rPr lang="en-US" altLang="zh-CN" dirty="0" smtClean="0"/>
                  <a:t>attribute</a:t>
                </a:r>
                <a:r>
                  <a:rPr lang="zh-CN" altLang="en-US" dirty="0" smtClean="0"/>
                  <a:t>：</a:t>
                </a:r>
                <a:r>
                  <a:rPr lang="en-US" altLang="zh-CN" dirty="0" smtClean="0"/>
                  <a:t>D</a:t>
                </a:r>
                <a:r>
                  <a:rPr lang="zh-CN" altLang="en-US" dirty="0" smtClean="0"/>
                  <a:t>网络判别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约束生成图像质量：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zh-CN" altLang="en-US" b="0" dirty="0" smtClean="0"/>
                  <a:t>网络判别真假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94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59" y="1690688"/>
            <a:ext cx="96297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9" y="1055077"/>
            <a:ext cx="10436951" cy="46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特点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特征变换方法：</a:t>
                </a:r>
                <a:r>
                  <a:rPr lang="en-US" altLang="zh-CN" dirty="0" err="1" smtClean="0"/>
                  <a:t>Enc</a:t>
                </a:r>
                <a:r>
                  <a:rPr lang="en-US" altLang="zh-CN" dirty="0" smtClean="0"/>
                  <a:t>-Dec</a:t>
                </a:r>
                <a:r>
                  <a:rPr lang="zh-CN" altLang="en-US" dirty="0" smtClean="0"/>
                  <a:t>网络学到</a:t>
                </a:r>
                <a:r>
                  <a:rPr lang="en-US" altLang="zh-CN" dirty="0" smtClean="0"/>
                  <a:t>residual image</a:t>
                </a:r>
                <a:r>
                  <a:rPr lang="zh-CN" altLang="en-US" dirty="0" smtClean="0"/>
                  <a:t>，将</a:t>
                </a:r>
                <a:r>
                  <a:rPr lang="en-US" altLang="zh-CN" dirty="0" smtClean="0"/>
                  <a:t>residual image</a:t>
                </a:r>
                <a:r>
                  <a:rPr lang="zh-CN" altLang="en-US" dirty="0" smtClean="0"/>
                  <a:t>和原图相加得到目标图片；每个</a:t>
                </a:r>
                <a:r>
                  <a:rPr lang="en-US" altLang="zh-CN" dirty="0" smtClean="0"/>
                  <a:t>model</a:t>
                </a:r>
                <a:r>
                  <a:rPr lang="zh-CN" altLang="en-US" dirty="0" smtClean="0"/>
                  <a:t>只能进行一种特征变换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约束身份：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𝑑𝑢𝑎𝑙</m:t>
                        </m:r>
                      </m:sub>
                    </m:sSub>
                  </m:oMath>
                </a14:m>
                <a:r>
                  <a:rPr lang="en-US" altLang="zh-CN" dirty="0" smtClean="0"/>
                  <a:t>(</a:t>
                </a:r>
                <a:r>
                  <a:rPr lang="zh-CN" altLang="en-US" dirty="0" smtClean="0"/>
                  <a:t>对偶学习）；</a:t>
                </a:r>
                <a:r>
                  <a:rPr lang="en-US" altLang="zh-CN" dirty="0" smtClean="0"/>
                  <a:t>perceptual loss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约束</a:t>
                </a:r>
                <a:r>
                  <a:rPr lang="en-US" altLang="zh-CN" dirty="0" smtClean="0"/>
                  <a:t>attribute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𝑐𝑙𝑠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, D</a:t>
                </a:r>
                <a:r>
                  <a:rPr lang="zh-CN" altLang="en-US" dirty="0" smtClean="0"/>
                  <a:t>网络</a:t>
                </a:r>
                <a:r>
                  <a:rPr lang="zh-CN" altLang="en-US" dirty="0"/>
                  <a:t>分类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约束生成图像质量：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zh-CN" altLang="en-US" b="0" dirty="0" smtClean="0"/>
                  <a:t>网络判别真假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754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23460"/>
            <a:ext cx="508635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23414"/>
          <a:stretch/>
        </p:blipFill>
        <p:spPr>
          <a:xfrm>
            <a:off x="2080480" y="3683323"/>
            <a:ext cx="4015520" cy="14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5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  <a:r>
              <a:rPr lang="zh-CN" altLang="en-US" dirty="0" smtClean="0"/>
              <a:t>梳理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早期做法：将变换的</a:t>
            </a:r>
            <a:r>
              <a:rPr lang="zh-CN" altLang="en-US" sz="2400" dirty="0"/>
              <a:t>属性</a:t>
            </a:r>
            <a:r>
              <a:rPr lang="zh-CN" altLang="en-US" sz="2400" dirty="0" smtClean="0"/>
              <a:t>隐藏到条件变量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中</a:t>
            </a:r>
            <a:r>
              <a:rPr lang="en-US" altLang="zh-CN" sz="2400" dirty="0" smtClean="0"/>
              <a:t>——CGAN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infoGAN</a:t>
            </a:r>
            <a:endParaRPr lang="en-US" altLang="zh-CN" sz="2400" dirty="0" smtClean="0"/>
          </a:p>
          <a:p>
            <a:r>
              <a:rPr lang="zh-CN" altLang="en-US" sz="2400" dirty="0" smtClean="0"/>
              <a:t>后期</a:t>
            </a:r>
            <a:r>
              <a:rPr lang="en-US" altLang="zh-CN" sz="2400" dirty="0" smtClean="0"/>
              <a:t>face edit</a:t>
            </a:r>
            <a:r>
              <a:rPr lang="zh-CN" altLang="en-US" sz="2400" dirty="0" smtClean="0"/>
              <a:t>基本都加入了</a:t>
            </a:r>
            <a:r>
              <a:rPr lang="en-US" altLang="zh-CN" sz="2400" dirty="0" smtClean="0"/>
              <a:t>content</a:t>
            </a:r>
            <a:r>
              <a:rPr lang="zh-CN" altLang="en-US" sz="2400" dirty="0" smtClean="0"/>
              <a:t>约束来保证身份一致；并且，为了保证只对特定区域进行属性变换，引入了区域进行指导</a:t>
            </a:r>
            <a:r>
              <a:rPr lang="en-US" altLang="zh-CN" sz="2400" dirty="0" smtClean="0"/>
              <a:t>——DIAT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PALN</a:t>
            </a:r>
          </a:p>
          <a:p>
            <a:r>
              <a:rPr lang="en-US" altLang="zh-CN" sz="2400" dirty="0" smtClean="0"/>
              <a:t>Cycle consistency</a:t>
            </a:r>
            <a:r>
              <a:rPr lang="zh-CN" altLang="en-US" sz="2400" dirty="0" smtClean="0"/>
              <a:t>思想的运用</a:t>
            </a:r>
            <a:r>
              <a:rPr lang="en-US" altLang="zh-CN" sz="2400" dirty="0" smtClean="0"/>
              <a:t>——</a:t>
            </a:r>
            <a:r>
              <a:rPr lang="en-US" altLang="zh-CN" sz="2400" dirty="0" err="1" smtClean="0"/>
              <a:t>CycleGAN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UINT</a:t>
            </a:r>
            <a:r>
              <a:rPr lang="zh-CN" altLang="en-US" sz="2400" dirty="0" smtClean="0"/>
              <a:t>等</a:t>
            </a:r>
            <a:endParaRPr lang="en-US" altLang="zh-CN" sz="2400" dirty="0" smtClean="0"/>
          </a:p>
          <a:p>
            <a:r>
              <a:rPr lang="en-US" altLang="zh-CN" sz="2400" dirty="0" smtClean="0"/>
              <a:t>UNIT</a:t>
            </a:r>
            <a:r>
              <a:rPr lang="zh-CN" altLang="en-US" sz="2400" dirty="0" smtClean="0"/>
              <a:t>：将两个域的图片编码到共享的隐空间中，再解码成图片</a:t>
            </a:r>
            <a:endParaRPr lang="en-US" altLang="zh-CN" sz="2400" dirty="0" smtClean="0"/>
          </a:p>
          <a:p>
            <a:r>
              <a:rPr lang="en-US" altLang="zh-CN" sz="2400" dirty="0" smtClean="0"/>
              <a:t>Residual learning</a:t>
            </a:r>
            <a:r>
              <a:rPr lang="zh-CN" altLang="en-US" sz="2400" dirty="0" smtClean="0"/>
              <a:t>：提出</a:t>
            </a:r>
            <a:r>
              <a:rPr lang="en-US" altLang="zh-CN" sz="2400" dirty="0" smtClean="0"/>
              <a:t>attribute manipulation</a:t>
            </a:r>
            <a:r>
              <a:rPr lang="zh-CN" altLang="en-US" sz="2400" dirty="0" smtClean="0"/>
              <a:t>，学习变换前和变换后的残差</a:t>
            </a:r>
            <a:endParaRPr lang="en-US" altLang="zh-CN" sz="2400" dirty="0" smtClean="0"/>
          </a:p>
          <a:p>
            <a:r>
              <a:rPr lang="zh-CN" altLang="en-US" sz="2400" dirty="0"/>
              <a:t>综</a:t>
            </a:r>
            <a:r>
              <a:rPr lang="zh-CN" altLang="en-US" sz="2400" dirty="0" smtClean="0"/>
              <a:t>上，身份保持方面已经不构成难点，目前</a:t>
            </a:r>
            <a:r>
              <a:rPr lang="en-US" altLang="zh-CN" sz="2400" dirty="0" smtClean="0"/>
              <a:t>face editing</a:t>
            </a:r>
            <a:r>
              <a:rPr lang="zh-CN" altLang="en-US" sz="2400" dirty="0" smtClean="0"/>
              <a:t>的瓶颈在生成的效果，我们的工作从生成网络结构入手，改善网络结构，提高生成图片的质量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271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8" name="Picture 4" descr="https://img-blog.csdn.net/20171104173802108?watermark/2/text/aHR0cDovL2Jsb2cuY3Nkbi5uZXQvU3VwZXJZUl8yMTA=/font/5a6L5L2T/fontsize/400/fill/I0JBQkFCMA==/dissolve/70/gravity/Ce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7" t="51410"/>
          <a:stretch/>
        </p:blipFill>
        <p:spPr bwMode="auto">
          <a:xfrm>
            <a:off x="931983" y="2083777"/>
            <a:ext cx="6943935" cy="34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6" y="1690688"/>
            <a:ext cx="5433646" cy="6768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488"/>
          <a:stretch/>
        </p:blipFill>
        <p:spPr>
          <a:xfrm>
            <a:off x="5191126" y="2314500"/>
            <a:ext cx="6617302" cy="1500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358" y="3969614"/>
            <a:ext cx="6217627" cy="11547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637" y="5159042"/>
            <a:ext cx="56673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类似于</a:t>
            </a:r>
            <a:r>
              <a:rPr lang="en-US" altLang="zh-CN" dirty="0" smtClean="0"/>
              <a:t>condition </a:t>
            </a:r>
            <a:r>
              <a:rPr lang="en-US" altLang="zh-CN" dirty="0" err="1" smtClean="0"/>
              <a:t>gan</a:t>
            </a:r>
            <a:r>
              <a:rPr lang="zh-CN" altLang="en-US" dirty="0" smtClean="0"/>
              <a:t>的套路，用条件变量</a:t>
            </a:r>
            <a:r>
              <a:rPr lang="en-US" altLang="zh-CN" dirty="0" smtClean="0"/>
              <a:t>c</a:t>
            </a:r>
            <a:r>
              <a:rPr lang="zh-CN" altLang="en-US" dirty="0" smtClean="0"/>
              <a:t>指定变换的域；通过最大化互信息将条件变量和随机噪声解耦</a:t>
            </a:r>
            <a:endParaRPr lang="en-US" altLang="zh-CN" dirty="0" smtClean="0"/>
          </a:p>
          <a:p>
            <a:r>
              <a:rPr lang="zh-CN" altLang="en-US" dirty="0" smtClean="0"/>
              <a:t>每个模型可以进行多个变换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9338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68" y="2214306"/>
            <a:ext cx="9371135" cy="17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6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0" y="1027906"/>
            <a:ext cx="10982699" cy="5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特点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特征变换方法：通过</a:t>
                </a:r>
                <a:r>
                  <a:rPr lang="en-US" altLang="zh-CN" dirty="0" smtClean="0"/>
                  <a:t>mask-net</a:t>
                </a:r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transform-net</a:t>
                </a:r>
                <a:r>
                  <a:rPr lang="zh-CN" altLang="en-US" dirty="0" smtClean="0"/>
                  <a:t>完成特征变换；每个</a:t>
                </a:r>
                <a:r>
                  <a:rPr lang="en-US" altLang="zh-CN" dirty="0" smtClean="0"/>
                  <a:t>model</a:t>
                </a:r>
                <a:r>
                  <a:rPr lang="zh-CN" altLang="en-US" dirty="0" smtClean="0"/>
                  <a:t>只能进行一种特征变换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</a:t>
                </a:r>
                <a:r>
                  <a:rPr lang="zh-CN" altLang="en-US" dirty="0"/>
                  <a:t>身份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𝑖𝑑𝑝𝑒𝑟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zh-CN" altLang="en-US" dirty="0" smtClean="0"/>
                  <a:t>约束</a:t>
                </a:r>
                <a:r>
                  <a:rPr lang="en-US" altLang="zh-CN" dirty="0" smtClean="0"/>
                  <a:t>attribute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𝑎𝑡𝑡𝑟</m:t>
                    </m:r>
                  </m:oMath>
                </a14:m>
                <a:r>
                  <a:rPr lang="en-US" altLang="zh-CN" dirty="0" smtClean="0"/>
                  <a:t> (D</a:t>
                </a:r>
                <a:r>
                  <a:rPr lang="zh-CN" altLang="en-US" dirty="0" smtClean="0"/>
                  <a:t>网络判别）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约束生成图像质量：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（降噪网络提高图像质量）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29" y="2655277"/>
            <a:ext cx="4418535" cy="15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27" y="1825625"/>
            <a:ext cx="10312945" cy="25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30" y="299305"/>
            <a:ext cx="9785528" cy="61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53" y="660030"/>
            <a:ext cx="5915391" cy="53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2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322</Words>
  <Application>Microsoft Office PowerPoint</Application>
  <PresentationFormat>宽屏</PresentationFormat>
  <Paragraphs>37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特点</vt:lpstr>
      <vt:lpstr>PowerPoint 演示文稿</vt:lpstr>
      <vt:lpstr>PowerPoint 演示文稿</vt:lpstr>
      <vt:lpstr>特点</vt:lpstr>
      <vt:lpstr>PowerPoint 演示文稿</vt:lpstr>
      <vt:lpstr>PowerPoint 演示文稿</vt:lpstr>
      <vt:lpstr>PowerPoint 演示文稿</vt:lpstr>
      <vt:lpstr>特点</vt:lpstr>
      <vt:lpstr>PowerPoint 演示文稿</vt:lpstr>
      <vt:lpstr>PowerPoint 演示文稿</vt:lpstr>
      <vt:lpstr>特点</vt:lpstr>
      <vt:lpstr>PowerPoint 演示文稿</vt:lpstr>
      <vt:lpstr>PowerPoint 演示文稿</vt:lpstr>
      <vt:lpstr>特点</vt:lpstr>
      <vt:lpstr>思路梳理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68</cp:revision>
  <dcterms:created xsi:type="dcterms:W3CDTF">2019-01-01T12:14:19Z</dcterms:created>
  <dcterms:modified xsi:type="dcterms:W3CDTF">2019-01-02T07:30:02Z</dcterms:modified>
</cp:coreProperties>
</file>