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382F2-BFF4-4A4D-84C3-523425AFC07A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B8D21-C71C-4182-A879-559DCDB38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65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B8D21-C71C-4182-A879-559DCDB38D8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7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4BFA0-ABAB-4E10-A49D-563881616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7A7FEE-08E1-4947-BB66-F64D7167A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0BD560-24FC-423E-A581-FF7F2B0F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FBD7-9B30-4F48-825B-D36E03F98321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F78FB9-5D4C-4064-A770-F8A0578E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31A3E-E4CF-4DE3-A6ED-8C995751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68A9-5BDC-43D1-85FC-685ED2456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63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C19787-B9B4-4F98-AAF3-A8C99C60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3C5806-26A2-43E6-BD53-C0036468B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5683E0-93F1-414F-AB61-841DD6D8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FBD7-9B30-4F48-825B-D36E03F98321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4F516C-76A3-4A4C-8880-91F9D20E7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328DFA-0708-4849-9727-E36179E5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68A9-5BDC-43D1-85FC-685ED2456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40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13A5DCA-8AC2-4343-96C5-BD338A7A7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32EDC-30C4-4A5F-B543-0E37B6E91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27FAA2-B65A-4603-BBE8-2794B98C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FBD7-9B30-4F48-825B-D36E03F98321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92DF06-25DE-46AA-9557-A57BC2DE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F8D736-2036-4E59-A30A-76B64D1A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68A9-5BDC-43D1-85FC-685ED2456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2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5E97F6-6746-4490-BB3C-C5CE1B53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F9754C-3EE3-409E-80CB-E23821712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C5748F-B6AB-4A1B-850B-5971CA808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FBD7-9B30-4F48-825B-D36E03F98321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7F3A96-7C72-4C76-B3D4-B7824A78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6AB7E2-DC53-4622-9E79-260CEFC9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68A9-5BDC-43D1-85FC-685ED2456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71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461A6F-82DA-410F-855E-0B4917A2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519D4B-70FF-4177-BD72-73601C0B2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5358C8-40C8-4B42-9968-9F4F163D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FBD7-9B30-4F48-825B-D36E03F98321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587552-30BC-4505-8EF6-8F9792BE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A3F323-2802-4433-8E8D-11E721F2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68A9-5BDC-43D1-85FC-685ED2456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4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832609-C5EB-48F2-9330-7AEDCFB2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6D35FA-A5D2-4A82-B30C-02F839431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4126C0-DCE8-4BD5-B6E8-ED9221946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A8724A-D6A8-4777-A278-B0FD21E9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FBD7-9B30-4F48-825B-D36E03F98321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86AEE6-9D70-4FF8-AEE4-3A5DED2F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EFBBEC-6341-4CFD-B6BD-463C5C2E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68A9-5BDC-43D1-85FC-685ED2456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48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CA94BA-BE31-4521-9D74-D49A3CA0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B2DDF3-3EEA-4D2E-8813-6E47129B8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21A958-CC50-4F97-97C5-558F6511D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434B549-912D-4BB5-A932-59946E11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6946F4-C9AF-42F3-8B45-FA15A264B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CE6AC5-267E-44B9-9E72-D085CFFC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FBD7-9B30-4F48-825B-D36E03F98321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0668A8-71BF-4A82-AFF7-56B5F13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0768A5-8601-4E84-AAA4-433AEBA8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68A9-5BDC-43D1-85FC-685ED2456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7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A137A8-9C74-47C5-BC95-147DA7D5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A415174-90D0-4DAC-B298-E8247C253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FBD7-9B30-4F48-825B-D36E03F98321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ECF4BF1-8F40-4F70-97ED-8B78356D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D101DD-B458-4A34-AE73-4A917F65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68A9-5BDC-43D1-85FC-685ED2456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4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95F738F-3ADD-4916-B8C6-22219DAD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FBD7-9B30-4F48-825B-D36E03F98321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5B9CBA-CE89-44D2-82C5-3D348847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361A39-1EC3-413E-89DB-43164C13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68A9-5BDC-43D1-85FC-685ED2456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61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678F93-964A-4B56-9650-F2316FF4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D591AD-ECD5-47A8-BD02-7A1429AC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4E7AF4-A052-491A-895C-92D71BDA7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1C5B02-2209-4066-B093-09A5A67E6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FBD7-9B30-4F48-825B-D36E03F98321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4F0671-C3E7-4CA1-BA9A-4F840BB2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838A31-3DE2-4E92-AB24-1A51CCC4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68A9-5BDC-43D1-85FC-685ED2456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00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94C7D-0640-46E1-A5A6-4D326B8E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C5B09C-8090-4A8E-A46D-EC202B8272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B80E786-EB73-43DF-87A8-3BD65D1E2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18D3A5-895F-4D9C-A37A-860FCFBE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CFBD7-9B30-4F48-825B-D36E03F98321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B7560B-FFF2-4C5F-8243-E59BD7F5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DC8A72-ADDA-42E9-9EBF-846C9A14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68A9-5BDC-43D1-85FC-685ED2456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4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2A0DDF7-38A2-415B-906B-38C6F61E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A754E3-44A0-4685-81AF-4075DBD45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16639C-706E-4AAB-8EA1-CDC6D4E74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CFBD7-9B30-4F48-825B-D36E03F98321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DF8C85-B8DA-4A77-8E26-D3541241B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A02AC1-702D-49A7-B03F-3880E973F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68A9-5BDC-43D1-85FC-685ED2456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6196ABA-85D0-403D-9303-0F6E55905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270" y="1087269"/>
            <a:ext cx="6941031" cy="404893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572C3AE-6D9A-47AC-B7BE-F706946870EB}"/>
              </a:ext>
            </a:extLst>
          </p:cNvPr>
          <p:cNvSpPr txBox="1"/>
          <p:nvPr/>
        </p:nvSpPr>
        <p:spPr>
          <a:xfrm>
            <a:off x="5244828" y="5389123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CVPR 2022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9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06A0E24-556C-4893-99F9-8E84EA4209AF}"/>
              </a:ext>
            </a:extLst>
          </p:cNvPr>
          <p:cNvSpPr txBox="1"/>
          <p:nvPr/>
        </p:nvSpPr>
        <p:spPr>
          <a:xfrm>
            <a:off x="408562" y="90792"/>
            <a:ext cx="7109639" cy="2958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Motivation</a:t>
            </a:r>
            <a:r>
              <a:rPr lang="zh-CN" altLang="en-US" dirty="0"/>
              <a:t>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现有的传感器融合方式针对不同类型传感器之间设计特定的方法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本文旨在设计一种解耦的，可扩展的多源传感器融合用于检测的框架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具体来说，通过：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与模态有关的特征提取网络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与模态无关的特征聚合方式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实现多模态特征在一个统一的框架下融合来做检测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2244EC-DC9E-44DA-B70C-9B280F004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34" y="3232926"/>
            <a:ext cx="10001708" cy="33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5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EF02C3E-6432-4324-82FD-B1F3DDDCA717}"/>
              </a:ext>
            </a:extLst>
          </p:cNvPr>
          <p:cNvSpPr txBox="1"/>
          <p:nvPr/>
        </p:nvSpPr>
        <p:spPr>
          <a:xfrm>
            <a:off x="256140" y="3633"/>
            <a:ext cx="7864653" cy="4583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Method: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dirty="0"/>
              <a:t>Modality-specific Feature Encoding</a:t>
            </a:r>
            <a:r>
              <a:rPr lang="zh-CN" altLang="en-US" sz="1400" dirty="0"/>
              <a:t>：即各个模态不同的特征提取</a:t>
            </a:r>
            <a:r>
              <a:rPr lang="en-US" altLang="zh-CN" sz="1400" dirty="0"/>
              <a:t>backbone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dirty="0"/>
              <a:t>Modality-Agnostic Feature Sampler</a:t>
            </a:r>
            <a:r>
              <a:rPr lang="zh-CN" altLang="en-US" sz="1400" dirty="0"/>
              <a:t>：通过</a:t>
            </a:r>
            <a:r>
              <a:rPr lang="en-US" altLang="zh-CN" sz="1400" dirty="0"/>
              <a:t>query</a:t>
            </a:r>
            <a:r>
              <a:rPr lang="zh-CN" altLang="en-US" sz="1400" dirty="0"/>
              <a:t>的</a:t>
            </a:r>
            <a:r>
              <a:rPr lang="en-US" altLang="zh-CN" sz="1400" dirty="0"/>
              <a:t>3D</a:t>
            </a:r>
            <a:r>
              <a:rPr lang="zh-CN" altLang="en-US" sz="1400" dirty="0"/>
              <a:t>位置来从不同模态</a:t>
            </a:r>
            <a:r>
              <a:rPr lang="en-US" altLang="zh-CN" sz="1400" dirty="0"/>
              <a:t>sample</a:t>
            </a:r>
            <a:r>
              <a:rPr lang="zh-CN" altLang="en-US" sz="1400" dirty="0"/>
              <a:t>特征</a:t>
            </a:r>
            <a:endParaRPr lang="en-US" altLang="zh-CN" sz="1400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/>
              <a:t>初始化：随机初始化</a:t>
            </a:r>
            <a:r>
              <a:rPr lang="en-US" altLang="zh-CN" sz="1400" dirty="0"/>
              <a:t>query</a:t>
            </a:r>
            <a:r>
              <a:rPr lang="zh-CN" altLang="en-US" sz="1400" dirty="0"/>
              <a:t>特征并预测</a:t>
            </a:r>
            <a:r>
              <a:rPr lang="en-US" altLang="zh-CN" sz="1400" dirty="0"/>
              <a:t>3D </a:t>
            </a:r>
            <a:r>
              <a:rPr lang="en-US" altLang="zh-CN" sz="1400" dirty="0" err="1"/>
              <a:t>xyz</a:t>
            </a:r>
            <a:endParaRPr lang="en-US" altLang="zh-CN" sz="1400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/>
              <a:t>通过</a:t>
            </a:r>
            <a:r>
              <a:rPr lang="en-US" altLang="zh-CN" sz="1400" dirty="0" err="1"/>
              <a:t>xyz</a:t>
            </a:r>
            <a:r>
              <a:rPr lang="zh-CN" altLang="en-US" sz="1400" dirty="0"/>
              <a:t>信息从其他模态</a:t>
            </a:r>
            <a:r>
              <a:rPr lang="en-US" altLang="zh-CN" sz="1400" dirty="0"/>
              <a:t>sample</a:t>
            </a:r>
            <a:r>
              <a:rPr lang="zh-CN" altLang="en-US" sz="1400" dirty="0"/>
              <a:t>特征：</a:t>
            </a:r>
            <a:endParaRPr lang="en-US" altLang="zh-CN" sz="1400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/>
              <a:t>点云通过</a:t>
            </a:r>
            <a:r>
              <a:rPr lang="en-US" altLang="zh-CN" sz="1400" dirty="0"/>
              <a:t>query</a:t>
            </a:r>
            <a:r>
              <a:rPr lang="zh-CN" altLang="en-US" sz="1400" dirty="0"/>
              <a:t>周围位置的</a:t>
            </a:r>
            <a:r>
              <a:rPr lang="en-US" altLang="zh-CN" sz="1400" dirty="0"/>
              <a:t>grid</a:t>
            </a:r>
            <a:r>
              <a:rPr lang="zh-CN" altLang="en-US" sz="1400" dirty="0"/>
              <a:t>点插值得到</a:t>
            </a:r>
            <a:endParaRPr lang="en-US" altLang="zh-CN" sz="1400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/>
              <a:t>图像通过在每张图上投影之后由</a:t>
            </a:r>
            <a:r>
              <a:rPr lang="en-US" altLang="zh-CN" sz="1400" dirty="0"/>
              <a:t>grid</a:t>
            </a:r>
            <a:r>
              <a:rPr lang="zh-CN" altLang="en-US" sz="1400" dirty="0"/>
              <a:t>点插值得到，投影到外部的图像特征为零向量</a:t>
            </a:r>
            <a:endParaRPr lang="en-US" altLang="zh-CN" sz="1400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/>
              <a:t>雷达通过最近</a:t>
            </a:r>
            <a:r>
              <a:rPr lang="en-US" altLang="zh-CN" sz="1400" dirty="0"/>
              <a:t>k</a:t>
            </a:r>
            <a:r>
              <a:rPr lang="zh-CN" altLang="en-US" sz="1400" dirty="0"/>
              <a:t>邻的特征插值得到</a:t>
            </a:r>
            <a:endParaRPr lang="en-US" altLang="zh-CN" sz="1400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/>
              <a:t>融合之后的特征用于：</a:t>
            </a:r>
            <a:endParaRPr lang="en-US" altLang="zh-CN" sz="1400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/>
              <a:t>更新</a:t>
            </a:r>
            <a:r>
              <a:rPr lang="en-US" altLang="zh-CN" sz="1400" dirty="0"/>
              <a:t>query</a:t>
            </a:r>
            <a:r>
              <a:rPr lang="zh-CN" altLang="en-US" sz="1400" dirty="0"/>
              <a:t>特征</a:t>
            </a:r>
            <a:endParaRPr lang="en-US" altLang="zh-CN" sz="1400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/>
              <a:t>更新</a:t>
            </a:r>
            <a:r>
              <a:rPr lang="en-US" altLang="zh-CN" sz="1400" dirty="0"/>
              <a:t>query</a:t>
            </a:r>
            <a:r>
              <a:rPr lang="zh-CN" altLang="en-US" sz="1400" dirty="0"/>
              <a:t>位置</a:t>
            </a:r>
            <a:endParaRPr lang="en-US" altLang="zh-CN" sz="1400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/>
              <a:t>预测</a:t>
            </a:r>
            <a:r>
              <a:rPr lang="en-US" altLang="zh-CN" sz="1400" dirty="0"/>
              <a:t>3D box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sz="1400" dirty="0"/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AC285B-9B09-4129-819C-77C76D37C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305" y="3678929"/>
            <a:ext cx="7085389" cy="318337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188BF33-8BD6-4A96-B732-6D27F171B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10" y="5229572"/>
            <a:ext cx="1992395" cy="3000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68D7FB-DAC8-415C-94C0-7B8E368AC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6" y="4212482"/>
            <a:ext cx="2853447" cy="23440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0E468EE-72C0-4890-94B0-3CDEDAAC2C83}"/>
              </a:ext>
            </a:extLst>
          </p:cNvPr>
          <p:cNvGrpSpPr/>
          <p:nvPr/>
        </p:nvGrpSpPr>
        <p:grpSpPr>
          <a:xfrm>
            <a:off x="437262" y="6143021"/>
            <a:ext cx="2239692" cy="338648"/>
            <a:chOff x="-367422" y="5999439"/>
            <a:chExt cx="2771775" cy="4191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E287DA1-E324-44BB-AA70-67DDB7BD7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67422" y="5999439"/>
              <a:ext cx="2343150" cy="4191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86638E8-1FAA-467A-A370-3DCC242B0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75728" y="5999439"/>
              <a:ext cx="428625" cy="400050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ADA0C7D6-4182-4646-8F06-D6BCBD1D78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2865" y="5086574"/>
            <a:ext cx="2361152" cy="5857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710BFF-D1DF-4E9F-9F22-8526E78B5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1389" y="6028707"/>
            <a:ext cx="1889025" cy="5672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5EA58AB-9C80-4404-9DCD-E6AE6E3C74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9345" y="4048502"/>
            <a:ext cx="2762655" cy="5659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8D8A67F-359E-477C-8B31-69369212A7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6105" y="3246475"/>
            <a:ext cx="3875895" cy="5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0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4CF8ED6-E7EF-476B-B620-0C347538EAFD}"/>
              </a:ext>
            </a:extLst>
          </p:cNvPr>
          <p:cNvSpPr txBox="1"/>
          <p:nvPr/>
        </p:nvSpPr>
        <p:spPr>
          <a:xfrm>
            <a:off x="408562" y="90792"/>
            <a:ext cx="1526380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Experiment</a:t>
            </a:r>
            <a:r>
              <a:rPr lang="zh-CN" altLang="en-US" dirty="0"/>
              <a:t>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2D79C4-9A84-4DA3-ABFB-AE9457421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882" y="1693153"/>
            <a:ext cx="7992895" cy="293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6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4E3541-DAF5-4B39-B362-D01A693BE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680" y="1499536"/>
            <a:ext cx="8032323" cy="213196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31ED237-42C2-4BC1-8163-25F98938B6AE}"/>
              </a:ext>
            </a:extLst>
          </p:cNvPr>
          <p:cNvSpPr txBox="1"/>
          <p:nvPr/>
        </p:nvSpPr>
        <p:spPr>
          <a:xfrm>
            <a:off x="5270768" y="4190197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CVPR 2022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073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1EDCE49-FB71-4B5E-9624-1181154AF640}"/>
              </a:ext>
            </a:extLst>
          </p:cNvPr>
          <p:cNvSpPr txBox="1"/>
          <p:nvPr/>
        </p:nvSpPr>
        <p:spPr>
          <a:xfrm>
            <a:off x="408562" y="90792"/>
            <a:ext cx="10326866" cy="2127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Motivation</a:t>
            </a:r>
            <a:r>
              <a:rPr lang="zh-CN" altLang="en-US" dirty="0"/>
              <a:t>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sequence</a:t>
            </a:r>
            <a:r>
              <a:rPr lang="zh-CN" altLang="en-US" dirty="0"/>
              <a:t>的预测形式前面的</a:t>
            </a:r>
            <a:r>
              <a:rPr lang="en-US" altLang="zh-CN" dirty="0"/>
              <a:t>token</a:t>
            </a:r>
            <a:r>
              <a:rPr lang="zh-CN" altLang="en-US" dirty="0"/>
              <a:t>含义可以帮助后面</a:t>
            </a:r>
            <a:r>
              <a:rPr lang="en-US" altLang="zh-CN" dirty="0"/>
              <a:t>token</a:t>
            </a:r>
            <a:r>
              <a:rPr lang="zh-CN" altLang="en-US" dirty="0"/>
              <a:t>的预测：例如物体的大小对类别预测的帮助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核心问题在于：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如何将</a:t>
            </a:r>
            <a:r>
              <a:rPr lang="en-US" altLang="zh-CN" dirty="0"/>
              <a:t>3D </a:t>
            </a:r>
            <a:r>
              <a:rPr lang="en-US" altLang="zh-CN" dirty="0" err="1"/>
              <a:t>bbox</a:t>
            </a:r>
            <a:r>
              <a:rPr lang="zh-CN" altLang="en-US" dirty="0"/>
              <a:t>构建为</a:t>
            </a:r>
            <a:r>
              <a:rPr lang="en-US" altLang="zh-CN" dirty="0"/>
              <a:t>token</a:t>
            </a:r>
            <a:r>
              <a:rPr lang="zh-CN" altLang="en-US" dirty="0"/>
              <a:t>序列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如何进行监督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A6349DC-379B-4329-9F23-B054A4701C88}"/>
              </a:ext>
            </a:extLst>
          </p:cNvPr>
          <p:cNvSpPr txBox="1"/>
          <p:nvPr/>
        </p:nvSpPr>
        <p:spPr>
          <a:xfrm>
            <a:off x="256140" y="3200791"/>
            <a:ext cx="2912977" cy="1029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Method: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400" dirty="0"/>
              <a:t>scene-to-sequence decoder</a:t>
            </a:r>
            <a:r>
              <a:rPr lang="zh-CN" altLang="en-US" sz="1400" dirty="0"/>
              <a:t>：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6194FDC-8C60-4D43-B3FB-EAC0F63CF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313" y="3786863"/>
            <a:ext cx="3637000" cy="8858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E983F7-107E-47BE-9BA2-2EA97DDC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971" y="3569849"/>
            <a:ext cx="1769523" cy="4635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998209-F5B3-41EE-8080-46846CF7C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023" y="3539701"/>
            <a:ext cx="2912977" cy="523875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93E3E9B-6F57-4B12-B0EF-8F4985BE0780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4792494" y="3801639"/>
            <a:ext cx="448652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A1FCCE13-0B28-4E75-99AA-0C2254C4D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945" y="3512772"/>
            <a:ext cx="1815627" cy="2667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AE4E533-A99B-477D-9453-505F33D53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14" y="4229791"/>
            <a:ext cx="4101917" cy="15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2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B9C84CA-CD80-4770-9F4C-58D1D9A9FBEC}"/>
              </a:ext>
            </a:extLst>
          </p:cNvPr>
          <p:cNvSpPr txBox="1"/>
          <p:nvPr/>
        </p:nvSpPr>
        <p:spPr>
          <a:xfrm>
            <a:off x="256140" y="3633"/>
            <a:ext cx="4136069" cy="1029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Method: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zh-CN" sz="1400" dirty="0"/>
              <a:t>similarity-based sequence matching scheme</a:t>
            </a:r>
            <a:r>
              <a:rPr lang="zh-CN" altLang="en-US" sz="1400" dirty="0"/>
              <a:t>：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1528E0-36E5-452C-BEC7-E8B2CB0CE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975"/>
            <a:ext cx="6356792" cy="31809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647709C-7B66-4622-8622-716B0938A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652" y="166537"/>
            <a:ext cx="5055208" cy="41557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188FF4-D9EA-4E5F-BF1A-1F9306653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310" y="4322319"/>
            <a:ext cx="4292089" cy="19844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50F5520-A2AD-4C00-B8CB-6A834D7BB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447" y="4700182"/>
            <a:ext cx="53244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7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66D63E6-BE08-4797-A053-8694BAA26EF6}"/>
              </a:ext>
            </a:extLst>
          </p:cNvPr>
          <p:cNvSpPr txBox="1"/>
          <p:nvPr/>
        </p:nvSpPr>
        <p:spPr>
          <a:xfrm>
            <a:off x="408562" y="90792"/>
            <a:ext cx="1526380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Experiment</a:t>
            </a:r>
            <a:r>
              <a:rPr lang="zh-CN" altLang="en-US" dirty="0"/>
              <a:t>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E2B46E0-A2CC-4B64-8614-4160C194D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39" y="1883033"/>
            <a:ext cx="6611295" cy="35385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BC435AF-D826-4E9E-8760-F2CFBB2CA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678" y="2474736"/>
            <a:ext cx="3979999" cy="23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17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234</Words>
  <Application>Microsoft Office PowerPoint</Application>
  <PresentationFormat>宽屏</PresentationFormat>
  <Paragraphs>33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 Liu</dc:creator>
  <cp:lastModifiedBy>Si Liu</cp:lastModifiedBy>
  <cp:revision>110</cp:revision>
  <dcterms:created xsi:type="dcterms:W3CDTF">2022-04-01T05:36:30Z</dcterms:created>
  <dcterms:modified xsi:type="dcterms:W3CDTF">2022-04-01T11:02:56Z</dcterms:modified>
</cp:coreProperties>
</file>