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57428-C2D4-4A37-BDC1-847197560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927EE9-A897-4242-9AD3-12AB5DE57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F8E054-8F55-4ABB-BD48-03A55B61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B1EF43-3332-469E-91AE-4C4E3D5A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F925CB-79E5-489D-8D85-9AA051DF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93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61CEF8-6F0A-410D-8AFB-38C6C946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5E6F7C-4AE9-4A2C-8BEA-25C3B9DB9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1F6677-37ED-4F12-95C4-C6A38B6A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E229EA-1343-439B-A51C-CC066A61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694B37-2EB4-4431-B9D2-C0989D6B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30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0D741B-3A86-4200-ABA4-19E75E93A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C3069A-1E7F-40F7-925A-D1F6548D4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6F32BC-3271-4A05-8DF8-7527CFAE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B0A256-A7EC-469F-93DB-E9A42BED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2431C1-96F3-46F2-AFE2-F4E27173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12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2B199-3E8B-4100-8804-93789496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99F31B-70E8-4753-9984-B1D0603E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80A4FC-67F6-42E4-814C-242A4CE7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609642-2CE8-4619-9360-AAC2156B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53F3F-D72D-4E47-8FEA-78DBE2B3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13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A1DAE-2882-4C3F-9DD2-3502A43C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0FBB37-2CEC-4576-94C3-D812A3C53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244B0F-53D4-43D2-A9A3-593D854B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B46DC-6C62-4168-97C1-82C0D696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0EEB2B-7C5A-4F12-A234-2912143F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00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33D29-2DA2-441E-9FA5-11E23901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0797E0-0405-4A0D-93F6-1118E6C03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C1F559-12A7-4828-9AA2-5F10D8630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562BC8-9615-4867-8BEB-FEA44C63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95848C-E61A-409D-B474-9E31AE7D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918076-0BD7-4373-8B96-6584394A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7B548-8832-4310-ACBF-A782B382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CCB91C-C300-4AC3-8C49-C2973AC59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BD8D4A-289E-4762-8D08-0D6B4511E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7322D0-C3DF-4A70-B99C-E46C8D809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DC2A6F-118A-4530-99B2-0B15CC50B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4C4399F-7B44-4597-AA17-62686B9E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B02F62-DA61-4AA0-968A-CE3DA55F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C9F91B-B7A8-427A-90A0-0F259312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06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982F1-996E-4CA4-9BB9-C4122922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31CEE4-0CCF-4264-B38E-BBF1939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187C83-6745-4924-9684-1AFE9B3E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4F44FF-1285-452F-9333-8619D0E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98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BE577A-D92B-4368-B8C8-2EB1692F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4EFF336-481A-4954-AFC5-1D8FB2A7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82CEB2-7EC4-4F29-8CCD-AE4B0494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00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D6AED-34C7-4451-9BFB-AEF1B8BE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FF35BD-64A9-474A-9D74-AB6F9E86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EA766D-062E-47A1-9CC2-73195DE99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1B4823-9547-46F1-9D3A-947DF923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862ECE-64AD-4D51-80F2-1D25CF41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1BB8E-F197-48B7-B2E8-1ADAFFB8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20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E39F0-12FA-4470-BCCC-6F48F653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84744A-5AE2-4D70-8BA9-82D1AAB56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F7DCC6-35D8-43EF-8EBA-725B258BF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7FD57C-9370-4E93-AD4A-ED982CA7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1CA9BB-9776-4EDF-96A9-138F84B9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8E441-CEC9-4F27-AE0E-6482166E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80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3A693F-0915-4027-8D88-A6AB2C9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431D56-8B1C-40DC-A0CA-0A23534BB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B8C3FF-6B1E-44EC-AF4C-0BE9DA39F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F6AD-C37B-457D-BFF2-3AD35E9559A1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BE91C7-581E-41F1-9FFF-7D7322D59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F3F54B-A803-462F-A9D4-5ED0988D3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02B8-9FA2-4F85-A9AB-CDDF1361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6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E053A7-EFA1-4F9B-BA99-2F75B804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02" y="2495502"/>
            <a:ext cx="7696596" cy="18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CBFED7-26F3-4124-95E7-F7F353D4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F2E5A4-B236-4B14-B134-6549CBE87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Few-Shot object Segmentation.</a:t>
            </a:r>
          </a:p>
          <a:p>
            <a:endParaRPr lang="en-US" altLang="zh-CN" dirty="0"/>
          </a:p>
          <a:p>
            <a:r>
              <a:rPr lang="en-US" altLang="zh-CN" dirty="0"/>
              <a:t>1000 object classes, 5 annotated training examples per class.</a:t>
            </a:r>
          </a:p>
          <a:p>
            <a:endParaRPr lang="en-US" altLang="zh-CN" dirty="0"/>
          </a:p>
          <a:p>
            <a:r>
              <a:rPr lang="en-US" altLang="zh-CN" dirty="0"/>
              <a:t>Our dataset contains significant number of objects that have never been seen or annotated in previous datasets.</a:t>
            </a:r>
          </a:p>
          <a:p>
            <a:pPr lvl="1"/>
            <a:r>
              <a:rPr lang="en-US" altLang="zh-CN" dirty="0"/>
              <a:t>Such as tiny daily objects, merchandise, cartoon characters, logos, etc.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592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AA2EE-62EC-4659-897D-7A2DB5ED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F3676-5AA8-476B-AF94-BD3AE61F6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Pre-trained weights may not work well.</a:t>
            </a:r>
          </a:p>
          <a:p>
            <a:pPr lvl="1"/>
            <a:r>
              <a:rPr lang="en-US" altLang="zh-CN" dirty="0"/>
              <a:t>ImageNet: Bias in object classes (small number) and images within a given class (uneven distribution). </a:t>
            </a:r>
          </a:p>
          <a:p>
            <a:endParaRPr lang="en-US" altLang="zh-CN" dirty="0"/>
          </a:p>
          <a:p>
            <a:r>
              <a:rPr lang="en-US" altLang="zh-CN" dirty="0"/>
              <a:t>Image segmentation which requires extremely labor-intensive.</a:t>
            </a:r>
            <a:br>
              <a:rPr lang="en-US" altLang="zh-CN" dirty="0"/>
            </a:br>
            <a:endParaRPr lang="en-US" altLang="zh-CN" dirty="0"/>
          </a:p>
          <a:p>
            <a:r>
              <a:rPr lang="en-US" altLang="zh-CN" dirty="0"/>
              <a:t>A large-scale object segmentation dataset is necessary.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356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B9794-7464-4ACB-9F1D-4A2D8021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3C3F6F-934E-4E55-B5ED-346080068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B5D221-E2E0-4625-8029-586BFFD4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65" y="1690688"/>
            <a:ext cx="8172870" cy="18606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DD4724-EE91-4B71-954B-8962B4D6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71" y="4001294"/>
            <a:ext cx="11176574" cy="26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1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B6FC-25E1-464E-B907-C4BFD700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338432-2F85-462D-9FE1-BD52DD425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D1C867-02F5-4F2B-BE04-17A8BFB5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21703"/>
            <a:ext cx="4648439" cy="25591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C83007-99D4-4B5B-8B31-522EA54C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73" y="1877110"/>
            <a:ext cx="4635738" cy="42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86</Words>
  <Application>Microsoft Office PowerPoint</Application>
  <PresentationFormat>宽屏</PresentationFormat>
  <Paragraphs>15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Introduction</vt:lpstr>
      <vt:lpstr>Motivation</vt:lpstr>
      <vt:lpstr>Dataset</vt:lpstr>
      <vt:lpstr>Baseline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renda bao</dc:creator>
  <cp:lastModifiedBy>renda bao</cp:lastModifiedBy>
  <cp:revision>4</cp:revision>
  <dcterms:created xsi:type="dcterms:W3CDTF">2019-08-03T06:36:40Z</dcterms:created>
  <dcterms:modified xsi:type="dcterms:W3CDTF">2019-08-03T07:26:30Z</dcterms:modified>
</cp:coreProperties>
</file>