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348" r:id="rId3"/>
    <p:sldId id="335" r:id="rId4"/>
    <p:sldId id="361" r:id="rId5"/>
    <p:sldId id="366" r:id="rId6"/>
    <p:sldId id="364" r:id="rId7"/>
    <p:sldId id="368" r:id="rId8"/>
    <p:sldId id="369" r:id="rId9"/>
    <p:sldId id="365" r:id="rId10"/>
    <p:sldId id="367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98"/>
    <p:restoredTop sz="89541"/>
  </p:normalViewPr>
  <p:slideViewPr>
    <p:cSldViewPr snapToGrid="0" snapToObjects="1">
      <p:cViewPr varScale="1">
        <p:scale>
          <a:sx n="57" d="100"/>
          <a:sy n="57" d="100"/>
        </p:scale>
        <p:origin x="30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2B388F-17D9-CD4E-9DF4-7A224BC32A09}" type="datetimeFigureOut">
              <a:rPr kumimoji="1" lang="zh-CN" altLang="en-US" smtClean="0"/>
              <a:t>2019/12/8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20528D-583C-9143-A3A5-8840B73E0A5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08534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20528D-583C-9143-A3A5-8840B73E0A5C}" type="slidenum">
              <a:rPr kumimoji="1" lang="zh-CN" altLang="en-US" smtClean="0"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82706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20528D-583C-9143-A3A5-8840B73E0A5C}" type="slidenum">
              <a:rPr kumimoji="1" lang="zh-CN" altLang="en-US" smtClean="0"/>
              <a:t>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85103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20528D-583C-9143-A3A5-8840B73E0A5C}" type="slidenum">
              <a:rPr kumimoji="1" lang="zh-CN" altLang="en-US" smtClean="0"/>
              <a:t>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064930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20528D-583C-9143-A3A5-8840B73E0A5C}" type="slidenum">
              <a:rPr kumimoji="1" lang="zh-CN" altLang="en-US" smtClean="0"/>
              <a:t>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20602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140C3-CA62-AF4E-81FC-E2F8814B1EFA}" type="datetimeFigureOut">
              <a:rPr kumimoji="1" lang="zh-CN" altLang="en-US" smtClean="0"/>
              <a:t>2019/12/8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982D5-57F5-6748-8E8C-DAF3C61E372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77698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140C3-CA62-AF4E-81FC-E2F8814B1EFA}" type="datetimeFigureOut">
              <a:rPr kumimoji="1" lang="zh-CN" altLang="en-US" smtClean="0"/>
              <a:t>2019/12/8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982D5-57F5-6748-8E8C-DAF3C61E372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34192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140C3-CA62-AF4E-81FC-E2F8814B1EFA}" type="datetimeFigureOut">
              <a:rPr kumimoji="1" lang="zh-CN" altLang="en-US" smtClean="0"/>
              <a:t>2019/12/8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982D5-57F5-6748-8E8C-DAF3C61E372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14891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140C3-CA62-AF4E-81FC-E2F8814B1EFA}" type="datetimeFigureOut">
              <a:rPr kumimoji="1" lang="zh-CN" altLang="en-US" smtClean="0"/>
              <a:t>2019/12/8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982D5-57F5-6748-8E8C-DAF3C61E372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78566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140C3-CA62-AF4E-81FC-E2F8814B1EFA}" type="datetimeFigureOut">
              <a:rPr kumimoji="1" lang="zh-CN" altLang="en-US" smtClean="0"/>
              <a:t>2019/12/8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982D5-57F5-6748-8E8C-DAF3C61E372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60190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140C3-CA62-AF4E-81FC-E2F8814B1EFA}" type="datetimeFigureOut">
              <a:rPr kumimoji="1" lang="zh-CN" altLang="en-US" smtClean="0"/>
              <a:t>2019/12/8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982D5-57F5-6748-8E8C-DAF3C61E372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30635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140C3-CA62-AF4E-81FC-E2F8814B1EFA}" type="datetimeFigureOut">
              <a:rPr kumimoji="1" lang="zh-CN" altLang="en-US" smtClean="0"/>
              <a:t>2019/12/8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982D5-57F5-6748-8E8C-DAF3C61E372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66770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140C3-CA62-AF4E-81FC-E2F8814B1EFA}" type="datetimeFigureOut">
              <a:rPr kumimoji="1" lang="zh-CN" altLang="en-US" smtClean="0"/>
              <a:t>2019/12/8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982D5-57F5-6748-8E8C-DAF3C61E372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57488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140C3-CA62-AF4E-81FC-E2F8814B1EFA}" type="datetimeFigureOut">
              <a:rPr kumimoji="1" lang="zh-CN" altLang="en-US" smtClean="0"/>
              <a:t>2019/12/8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982D5-57F5-6748-8E8C-DAF3C61E372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18553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140C3-CA62-AF4E-81FC-E2F8814B1EFA}" type="datetimeFigureOut">
              <a:rPr kumimoji="1" lang="zh-CN" altLang="en-US" smtClean="0"/>
              <a:t>2019/12/8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982D5-57F5-6748-8E8C-DAF3C61E372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30961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140C3-CA62-AF4E-81FC-E2F8814B1EFA}" type="datetimeFigureOut">
              <a:rPr kumimoji="1" lang="zh-CN" altLang="en-US" smtClean="0"/>
              <a:t>2019/12/8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982D5-57F5-6748-8E8C-DAF3C61E372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54009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4140C3-CA62-AF4E-81FC-E2F8814B1EFA}" type="datetimeFigureOut">
              <a:rPr kumimoji="1" lang="zh-CN" altLang="en-US" smtClean="0"/>
              <a:t>2019/12/8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E982D5-57F5-6748-8E8C-DAF3C61E372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84719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075048" y="5034753"/>
            <a:ext cx="1507896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zh-CN" dirty="0"/>
              <a:t>ACL</a:t>
            </a:r>
            <a:r>
              <a:rPr kumimoji="1" lang="zh-CN" altLang="en-US" dirty="0"/>
              <a:t> </a:t>
            </a:r>
            <a:r>
              <a:rPr kumimoji="1" lang="en-US" altLang="zh-CN" dirty="0"/>
              <a:t>2019</a:t>
            </a:r>
            <a:endParaRPr kumimoji="1"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80D3C0E-1B21-4F33-9238-01721D093B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6021" y="1736938"/>
            <a:ext cx="8157476" cy="230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0682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9565AC3D-C5F4-A046-8057-767D1A662F35}"/>
              </a:ext>
            </a:extLst>
          </p:cNvPr>
          <p:cNvSpPr txBox="1">
            <a:spLocks/>
          </p:cNvSpPr>
          <p:nvPr/>
        </p:nvSpPr>
        <p:spPr>
          <a:xfrm>
            <a:off x="477672" y="173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/>
              <a:t>Experiments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5984951-0CAB-47B5-A0A9-DBFFA82D33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364" y="1509930"/>
            <a:ext cx="10993272" cy="3647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033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469710" y="0"/>
            <a:ext cx="10515600" cy="1325563"/>
          </a:xfrm>
        </p:spPr>
        <p:txBody>
          <a:bodyPr/>
          <a:lstStyle/>
          <a:p>
            <a:r>
              <a:rPr kumimoji="1" lang="en-US" altLang="zh-CN" dirty="0"/>
              <a:t>Motivation</a:t>
            </a:r>
            <a:endParaRPr kumimoji="1"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634010" y="1331476"/>
            <a:ext cx="10923980" cy="1563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2200" dirty="0"/>
              <a:t>Fundamental problem in vision-language research: Describing images with text</a:t>
            </a: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kumimoji="1" lang="en-US" altLang="zh-CN" sz="2200" dirty="0"/>
              <a:t>Existing task: single image captioning</a:t>
            </a: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kumimoji="1" lang="en-US" altLang="zh-CN" sz="2200" dirty="0"/>
              <a:t>Propose a new task:</a:t>
            </a:r>
            <a:r>
              <a:rPr kumimoji="1" lang="zh-CN" altLang="en-US" sz="2200" dirty="0"/>
              <a:t> </a:t>
            </a:r>
            <a:r>
              <a:rPr kumimoji="1" lang="en-US" altLang="zh-CN" sz="2200" dirty="0"/>
              <a:t>describing the visual relationship between two images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91733201-4EC2-4E33-A5AB-FD9C42CB81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5347" y="3429000"/>
            <a:ext cx="4124325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636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469710" y="0"/>
            <a:ext cx="10515600" cy="1325563"/>
          </a:xfrm>
        </p:spPr>
        <p:txBody>
          <a:bodyPr/>
          <a:lstStyle/>
          <a:p>
            <a:r>
              <a:rPr kumimoji="1" lang="en-US" altLang="zh-CN" dirty="0"/>
              <a:t>Contributions</a:t>
            </a:r>
            <a:endParaRPr kumimoji="1"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469710" y="1508441"/>
            <a:ext cx="11454713" cy="1055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kumimoji="1" lang="en-US" altLang="zh-CN" sz="2200" dirty="0"/>
              <a:t>Propose a novel language-guided image editing dataset</a:t>
            </a: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kumimoji="1" lang="en-US" altLang="zh-CN" sz="2200" dirty="0"/>
              <a:t>Design relational-speaker models</a:t>
            </a:r>
            <a:endParaRPr kumimoji="1" lang="en" altLang="zh-CN" sz="2200" dirty="0"/>
          </a:p>
        </p:txBody>
      </p:sp>
    </p:spTree>
    <p:extLst>
      <p:ext uri="{BB962C8B-B14F-4D97-AF65-F5344CB8AC3E}">
        <p14:creationId xmlns:p14="http://schemas.microsoft.com/office/powerpoint/2010/main" val="1803601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477671" y="1730"/>
            <a:ext cx="11190515" cy="1325563"/>
          </a:xfrm>
        </p:spPr>
        <p:txBody>
          <a:bodyPr/>
          <a:lstStyle/>
          <a:p>
            <a:r>
              <a:rPr lang="en-US" altLang="zh-CN" dirty="0"/>
              <a:t>Dataset - Image Editing Request Dataset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ADF0854C-D795-4DCE-A697-4A8EBD79D834}"/>
              </a:ext>
            </a:extLst>
          </p:cNvPr>
          <p:cNvSpPr txBox="1"/>
          <p:nvPr/>
        </p:nvSpPr>
        <p:spPr>
          <a:xfrm>
            <a:off x="469710" y="1144608"/>
            <a:ext cx="11454713" cy="1563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kumimoji="1" lang="en-US" altLang="zh-CN" sz="2200" dirty="0"/>
              <a:t>Image pairs collection</a:t>
            </a: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kumimoji="1" lang="en-US" altLang="zh-CN" sz="2200" dirty="0"/>
              <a:t>Editing instructions annotation</a:t>
            </a: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kumimoji="1" lang="en-US" altLang="zh-CN" sz="2200" dirty="0"/>
              <a:t>Post-processing by experts</a:t>
            </a:r>
            <a:endParaRPr kumimoji="1" lang="en" altLang="zh-CN" sz="2200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FDAFFADB-A3B2-4934-8C92-C4325237E4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9894" y="2991717"/>
            <a:ext cx="3819689" cy="3621187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853538D-1678-4CFF-816A-244CDAFE66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3091" y="2525300"/>
            <a:ext cx="3061876" cy="4087604"/>
          </a:xfrm>
          <a:prstGeom prst="rect">
            <a:avLst/>
          </a:prstGeom>
        </p:spPr>
      </p:pic>
      <p:sp>
        <p:nvSpPr>
          <p:cNvPr id="7" name="箭头: 右 6">
            <a:extLst>
              <a:ext uri="{FF2B5EF4-FFF2-40B4-BE49-F238E27FC236}">
                <a16:creationId xmlns:a16="http://schemas.microsoft.com/office/drawing/2014/main" id="{2B7F35EA-4715-41A6-B244-BE148C1A4086}"/>
              </a:ext>
            </a:extLst>
          </p:cNvPr>
          <p:cNvSpPr/>
          <p:nvPr/>
        </p:nvSpPr>
        <p:spPr>
          <a:xfrm>
            <a:off x="5426687" y="4242062"/>
            <a:ext cx="826417" cy="6693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5382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477671" y="1730"/>
            <a:ext cx="11190515" cy="1325563"/>
          </a:xfrm>
        </p:spPr>
        <p:txBody>
          <a:bodyPr/>
          <a:lstStyle/>
          <a:p>
            <a:r>
              <a:rPr lang="en-US" altLang="zh-CN" dirty="0"/>
              <a:t>Datasets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52E84D6-993F-4F56-8B39-89560A9FB1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0244" y="1282750"/>
            <a:ext cx="8870034" cy="499557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5BE1831A-363C-4CDD-8E85-0B265F7D59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216" y="1687398"/>
            <a:ext cx="1662346" cy="165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326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9565AC3D-C5F4-A046-8057-767D1A662F35}"/>
              </a:ext>
            </a:extLst>
          </p:cNvPr>
          <p:cNvSpPr txBox="1">
            <a:spLocks/>
          </p:cNvSpPr>
          <p:nvPr/>
        </p:nvSpPr>
        <p:spPr>
          <a:xfrm>
            <a:off x="477672" y="173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/>
              <a:t>Model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DC46BB0E-1AF6-46FA-9723-94561A6398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9922" y="942680"/>
            <a:ext cx="2954662" cy="560732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CF34A7FF-E722-43B5-84A8-F5E062B99C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5368" y="664511"/>
            <a:ext cx="3743325" cy="109537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AFE3A8C2-D33C-48F6-96B8-D25E1C1E61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5368" y="2211371"/>
            <a:ext cx="3057525" cy="21336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1407509-6B62-4DCF-A8E5-C51E1D9E35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6780" y="4979906"/>
            <a:ext cx="33147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3702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9565AC3D-C5F4-A046-8057-767D1A662F35}"/>
              </a:ext>
            </a:extLst>
          </p:cNvPr>
          <p:cNvSpPr txBox="1">
            <a:spLocks/>
          </p:cNvSpPr>
          <p:nvPr/>
        </p:nvSpPr>
        <p:spPr>
          <a:xfrm>
            <a:off x="477672" y="173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/>
              <a:t>Model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CDE26DB-D7B7-48BB-AC2C-B7C0D82D1C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281" y="1072201"/>
            <a:ext cx="5905500" cy="550545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CBCF7A6-84F2-418B-8F68-248EDD65D3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8861" y="4647415"/>
            <a:ext cx="37338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412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9565AC3D-C5F4-A046-8057-767D1A662F35}"/>
              </a:ext>
            </a:extLst>
          </p:cNvPr>
          <p:cNvSpPr txBox="1">
            <a:spLocks/>
          </p:cNvSpPr>
          <p:nvPr/>
        </p:nvSpPr>
        <p:spPr>
          <a:xfrm>
            <a:off x="477672" y="173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/>
              <a:t>Model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714D5999-1504-4D97-A9FD-F3D107341A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279" y="1327293"/>
            <a:ext cx="7731943" cy="477464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5DF6E9B4-D070-42B1-87E8-23949951E5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2527" y="1327293"/>
            <a:ext cx="3752850" cy="188595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3037F89-A101-447B-8C87-092AFCF3C6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3952" y="3644758"/>
            <a:ext cx="3781425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4558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9565AC3D-C5F4-A046-8057-767D1A662F35}"/>
              </a:ext>
            </a:extLst>
          </p:cNvPr>
          <p:cNvSpPr txBox="1">
            <a:spLocks/>
          </p:cNvSpPr>
          <p:nvPr/>
        </p:nvSpPr>
        <p:spPr>
          <a:xfrm>
            <a:off x="477672" y="173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/>
              <a:t>Experiments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2DD1F5F9-F3C3-480E-BBCF-555EE5FCBA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2506" y="1623125"/>
            <a:ext cx="7367931" cy="5089097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0AAD674-1D08-4F17-9E00-F21CFC661E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6196" y="503659"/>
            <a:ext cx="4400550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926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19753</TotalTime>
  <Words>67</Words>
  <Application>Microsoft Macintosh PowerPoint</Application>
  <PresentationFormat>宽屏</PresentationFormat>
  <Paragraphs>22</Paragraphs>
  <Slides>10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主题</vt:lpstr>
      <vt:lpstr>PowerPoint 演示文稿</vt:lpstr>
      <vt:lpstr>Motivation</vt:lpstr>
      <vt:lpstr>Contributions</vt:lpstr>
      <vt:lpstr>Dataset - Image Editing Request Dataset</vt:lpstr>
      <vt:lpstr>Datasets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高晨</dc:creator>
  <cp:lastModifiedBy>Microsoft Office User</cp:lastModifiedBy>
  <cp:revision>555</cp:revision>
  <dcterms:created xsi:type="dcterms:W3CDTF">2017-11-27T07:31:36Z</dcterms:created>
  <dcterms:modified xsi:type="dcterms:W3CDTF">2019-12-08T03:22:14Z</dcterms:modified>
</cp:coreProperties>
</file>