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597" y="1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5DA3C-DA80-4A9B-A263-ECF55C30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3B499-400F-4A8A-9922-DBE8D094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9E90A-3932-4766-9DD8-DD86AB3D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A0F599-7420-4354-A0F2-E7B91630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D988EC-7F26-4B2D-9803-2B4520A0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69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53BAD-79D9-4670-9AC3-2D1154B4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D17870-EDD4-4576-AB6A-30AFD8046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9A5C5B-B20C-4D57-9CFE-CA8ECA2E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BA3EC7-4239-4DDD-BA00-8C2AFC11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C3D0E4-22E5-4CE5-A42C-D98D454E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07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B840AED-6209-4B85-98BE-C48E9EF8A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B44B6E-BD8E-47E1-A0D7-5C5496C55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54B01E-E50E-47C3-9EB5-4AA20942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E00FB1-5ED9-4C68-BC64-DBF397D2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1DEE31-CAD7-42B6-AE9E-1CFB9470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05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E35E9-F9FE-40AA-8371-20A85CD7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961593-165D-49C1-A9EF-5DCDF662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376858-BC7B-48EC-89C9-A2E9062C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454D7D-1E71-4E07-A570-311892A9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36D053-2BE1-4DE7-80B3-B5AB351E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33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65ED4-9F9E-4854-9313-B5D00B46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61C12D-52C7-4ACF-9BD0-B41ECE8E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CAFC9E-535F-4B45-8903-6F8B0BE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055140-D2FD-4373-ABC4-76C0D829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9E40-AB1F-4D20-A64F-F83E7611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14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87CF6-B043-45D8-9450-D8145D9D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FD2892-7ADF-4A76-8B4A-D611ECFB4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23DE4D-D001-41BA-AD1E-AA2B457F6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187B3E-38BF-4499-8B5E-534B8AA5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869CBA-1426-4A98-B0ED-0E2F7CA0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EB926-8620-49B7-8657-87938A24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07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9C878-ACC8-48B8-A83D-B5A5DB95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933BDC-2766-4F10-9771-0769E64F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C090AB-B253-430E-9E6B-7AE1E344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0BFE8C-872D-4CCA-8442-C884E2B4B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4ECF7A-2068-4151-B172-98CCDAAFF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3AD5DA-6EF0-4F9A-8828-F96FB202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7B38F68-7BE8-4596-ACAF-AFC144B1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E969593-D73C-4090-B602-E6606DE6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88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089C9-50DF-4A18-9FD3-746D32D3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25580D-B942-4C5F-95AF-FCF9344D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3CD31E-DC92-4C90-B600-7904064C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F1E6C1-8B6E-4695-969F-515F7FE3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14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A2A376-5C6E-48E8-902F-B31B58CB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5EC1F2-968D-44CB-826E-ACE15F47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B8028A-BE73-4567-821B-B1C92043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7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A3D217-BECB-42BD-9F97-6ABB563B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50EE46-8EE5-4F3B-B321-3978470B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363D71-BDBA-4E5F-AEA7-E2B9AB57D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A34F8D-B521-40F9-B8EC-0CE5D975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904040-8FA7-4558-BEDD-300768DA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E75D4C-61AF-448D-9FBD-307B703B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7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0A3676-DEF1-4E7C-B0C9-03E6117D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1A1257-698B-4CDD-AB21-C523932A6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D50AFC-8070-4D0A-9AE9-BB432AE9B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3E4C9C-B385-4268-9F7F-5C2D2392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B79DB5-F3C9-48E2-868D-FD53C256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A602AA-1681-49E6-BAB7-C980BFF2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24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170F8C-3595-484B-88B2-B02867D3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70A92E-A48F-4163-8061-7F4AE3F5D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35EA4C-DEED-4741-B517-61AF06567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76CE-DEA6-4690-AA55-CA932C2BA09B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B26DA-4846-4EAA-AA42-FDE36B5C2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750123-7747-4123-A967-4ABBC250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FAA8-1EBC-466F-9406-C179194EC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29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3E4C4C-74C8-46A2-8A12-5D437E37DA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1AE5C8-0B60-451F-9D00-0BAE171BA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4944CF-E6C1-41B9-AA3E-C7A1B84EE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509712"/>
            <a:ext cx="102965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7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73831-DFA3-4B5F-9816-8F8EE065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39C0B7-629F-4F5D-BDF7-37ACEFEBF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Low-level semantic information such as color, texture, and quantity can be derived from low-level CNN layers to improve VQA performance.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Object-categorization oriented features lose low-level semantics (attribute related questions).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727D5A-2E10-4486-9BD4-49F21BEC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00" y="533400"/>
            <a:ext cx="52673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4AF968-13B4-4504-9721-967D903F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8EDC4-9461-4B85-BDD7-F2E7DEDA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The role of low-level features is confirmed.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Propose </a:t>
            </a:r>
            <a:r>
              <a:rPr lang="en-US" altLang="zh-CN" dirty="0" err="1"/>
              <a:t>HFnet</a:t>
            </a:r>
            <a:r>
              <a:rPr lang="en-US" altLang="zh-CN" dirty="0"/>
              <a:t> to exploit both low and high-level features from a CNN for encoding visual semantics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High performance. 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578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C2D45-13E4-4773-9827-8D5B68FE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FB5621-9449-47D7-AA4D-870B6317D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Only uses the last layer feature for attention network</a:t>
            </a:r>
          </a:p>
          <a:p>
            <a:pPr lvl="1"/>
            <a:r>
              <a:rPr lang="en-US" altLang="zh-CN" dirty="0"/>
              <a:t>Because visual attention for VQA is supposed to focus on the region of objects.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2196BE-A745-4721-9615-BA4951C5B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22" y="3057890"/>
            <a:ext cx="9176794" cy="38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3A317-EE64-48E3-9E0B-71EEE570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97E4891-9621-40F6-BA79-D43A79A78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435" y="559990"/>
            <a:ext cx="6465710" cy="57380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EA0FA58-41E1-48C8-964B-5E5DF5076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05641"/>
            <a:ext cx="42386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0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91</Words>
  <Application>Microsoft Office PowerPoint</Application>
  <PresentationFormat>宽屏</PresentationFormat>
  <Paragraphs>11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Motivation</vt:lpstr>
      <vt:lpstr>Contribution </vt:lpstr>
      <vt:lpstr>Framework</vt:lpstr>
      <vt:lpstr>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bao renda</dc:creator>
  <cp:lastModifiedBy>bao renda</cp:lastModifiedBy>
  <cp:revision>3</cp:revision>
  <dcterms:created xsi:type="dcterms:W3CDTF">2020-05-28T16:27:42Z</dcterms:created>
  <dcterms:modified xsi:type="dcterms:W3CDTF">2020-05-28T17:06:13Z</dcterms:modified>
</cp:coreProperties>
</file>