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4AA0-15A4-4244-803C-5E5DFCF5B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95754-A593-D24F-B2E4-5B4313B06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6192C-D4F1-3C40-BD45-00922D06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5FA7-2BE8-2744-B3E1-53830142B11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01AD-D0F9-3C41-94BC-EE06DC4E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F9D1-A133-DC4C-AFF3-4D24A158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6D8C-9F8E-AA48-B78C-E28B1F1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8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2F61-7A91-A043-AB98-8526F5A2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63C9F-5003-B94E-ACE7-6FE910B10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2E8B-B38C-7343-9BCD-D599F181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5FA7-2BE8-2744-B3E1-53830142B11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A2D4-68B7-C348-B8F6-FDF5B398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12216-28DB-B64A-89ED-8332C565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6D8C-9F8E-AA48-B78C-E28B1F1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1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67C376-CCD1-194F-ADAD-455BCEB5A7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B48B9-CC9C-C24E-8E1B-46650F29D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BE1E7-C8AF-774D-AB60-3EF668A9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5FA7-2BE8-2744-B3E1-53830142B11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6B546-C05A-9F4F-A9A9-BC299FEB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8F657-5535-C34D-8145-B242728B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6D8C-9F8E-AA48-B78C-E28B1F1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7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1A45-919F-954F-9B31-D842C293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46CEF-589F-6F44-8184-0A1043294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4C0FD-E640-4341-BB69-191F4296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5FA7-2BE8-2744-B3E1-53830142B11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9F69F-C7A3-184F-8A19-51C8A411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40273-F4DA-4047-BF47-501069EF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6D8C-9F8E-AA48-B78C-E28B1F1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4458-1A65-8C4A-A057-F80E446C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6EE87-B739-B340-9182-DE6BAE26E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97A8-BC41-1142-958E-227155BA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5FA7-2BE8-2744-B3E1-53830142B11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9F9DE-E85F-0849-8E2A-7DDE5A0B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3D8A8-96D1-6C45-929B-0825C507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6D8C-9F8E-AA48-B78C-E28B1F1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3FD3-0B0D-2C4C-A2AB-1C536395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B2671-CE8B-F54B-B714-35C57E6D0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0F062-F548-3649-8313-09F73B501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AFA35-21BA-3642-9C34-378348B4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5FA7-2BE8-2744-B3E1-53830142B11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00E3A-140F-4C4F-8AB2-2C42CF22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2BE44-BFBB-2D48-B910-ED4B1B31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6D8C-9F8E-AA48-B78C-E28B1F1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F807-0A29-A54A-A632-84E88014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D71BE-91FA-DA43-9E38-C32E579DE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776E6-B56D-FB4A-82B7-5C6B574A7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3F697-7A97-554C-BE3F-19FBFA7B0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B7B70-DD06-9F4D-951C-23F78E725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AFB15-25E8-CE46-9CF5-4E04CD08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5FA7-2BE8-2744-B3E1-53830142B11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DB0D6-3DA1-F147-A9CE-C693E6EF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163E4-B167-8840-BE59-7330D057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6D8C-9F8E-AA48-B78C-E28B1F1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3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2147-408C-1B49-891D-1C85D544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C9322-39D7-C148-A048-93B3974E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5FA7-2BE8-2744-B3E1-53830142B11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0AEA7-FB25-654D-AF50-27F2DFA5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DB5F8-58D3-024E-B9DE-2D8AA150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6D8C-9F8E-AA48-B78C-E28B1F1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3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E4133-927C-6D49-A959-E96F69F7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5FA7-2BE8-2744-B3E1-53830142B11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6FCFE-50D7-7D44-AAB8-73C2E3C9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28804-D7F7-274D-AD84-902B6D62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6D8C-9F8E-AA48-B78C-E28B1F1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39D9-B7E2-764E-AEC4-1E9F24DD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BAE4D-3113-6242-A286-747C3B5CC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76D61-C308-C847-8B89-2DF7B2AD1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87C45-1B48-894D-B19F-69E025F0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5FA7-2BE8-2744-B3E1-53830142B11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00AC9-B972-A140-9AEC-AE2F5AC4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79413-61A0-A647-A56E-763E2153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6D8C-9F8E-AA48-B78C-E28B1F1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0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1FFA-987A-964D-A31D-B1DE818C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F7969-16BE-1B48-A591-85D737680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5758-3031-FB4F-A5A9-7DF17118C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89A4D-E778-244D-B290-7ACB5B83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5FA7-2BE8-2744-B3E1-53830142B11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7D59A-036F-C846-AFA5-B483E1A4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116EE-56DC-DC4A-9304-92883212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6D8C-9F8E-AA48-B78C-E28B1F1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1299A-5824-5543-950C-C0C180E4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A8C33-6BC7-2F43-833D-F46337DD8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702EB-2FC2-C345-B1B5-60D55C69D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5FA7-2BE8-2744-B3E1-53830142B11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855C8-FCC0-264F-B79E-3710F2CD1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00384-26FF-E54A-8BAE-1479ACD4E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26D8C-9F8E-AA48-B78C-E28B1F1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7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B9FD94-55DD-5249-9885-4550390D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262062"/>
            <a:ext cx="115189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1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6CB0D-2C60-8D4F-89F0-747FFD81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114" y="0"/>
            <a:ext cx="5355771" cy="65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4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6693-E7A2-4347-9A8D-C1B8EB8A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Pipeline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88E86-4C1F-8347-9D1F-4179454D6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702" y="1315811"/>
            <a:ext cx="7808595" cy="51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0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567259-7916-8443-8BD4-20516715B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503946"/>
            <a:ext cx="7336971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370CE-A324-2645-A632-CE791863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</a:t>
            </a:r>
            <a:r>
              <a:rPr lang="zh-CN" altLang="en-US" dirty="0"/>
              <a:t> </a:t>
            </a:r>
            <a:r>
              <a:rPr lang="en-US" altLang="zh-CN" dirty="0"/>
              <a:t>fusion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4FF13-3E01-2C42-8D0E-0EFFC29B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13" y="1848757"/>
            <a:ext cx="6809015" cy="40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5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E96A-F042-584D-876A-99968A3E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Caption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03FDB-F07E-2C47-9761-E1E6E1AA1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60171"/>
            <a:ext cx="11277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9A95-2AFB-5D48-AABE-2E5781A7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4EA48-A522-6D42-B195-F85D1936B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Caption</a:t>
            </a:r>
            <a:r>
              <a:rPr lang="zh-CN" altLang="en-US" dirty="0"/>
              <a:t> </a:t>
            </a:r>
            <a:r>
              <a:rPr lang="en-US" altLang="zh-CN" dirty="0"/>
              <a:t>generated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RoI</a:t>
            </a:r>
            <a:r>
              <a:rPr lang="zh-CN" altLang="en-US" dirty="0"/>
              <a:t> </a:t>
            </a:r>
            <a:r>
              <a:rPr lang="en-US" altLang="zh-CN" dirty="0"/>
              <a:t>lacks</a:t>
            </a:r>
            <a:r>
              <a:rPr lang="zh-CN" altLang="en-US" dirty="0"/>
              <a:t> </a:t>
            </a:r>
            <a:r>
              <a:rPr lang="en-US" altLang="zh-CN" dirty="0"/>
              <a:t>contextual</a:t>
            </a:r>
            <a:r>
              <a:rPr lang="zh-CN" altLang="en-US" dirty="0"/>
              <a:t> </a:t>
            </a:r>
            <a:r>
              <a:rPr lang="en-US" altLang="zh-CN" dirty="0"/>
              <a:t>coherence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surrounding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DC3AB-5E87-4C4F-A78C-B57A1C9B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0" y="2269175"/>
            <a:ext cx="6122307" cy="45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FA5C-63CC-0541-AA53-87D4B48C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Pipeline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3DF53-395C-6E48-AA72-AC3CBD186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8831"/>
            <a:ext cx="12192000" cy="44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1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2000-0E7E-914E-A59E-FC4B1C48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Neighboring</a:t>
            </a:r>
            <a:r>
              <a:rPr lang="zh-CN" altLang="en-US" dirty="0"/>
              <a:t> </a:t>
            </a:r>
            <a:r>
              <a:rPr lang="en-US" altLang="zh-CN" dirty="0" err="1"/>
              <a:t>RoIs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515A8-2F72-0F4B-A0A8-80B9833FA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907" y="1934028"/>
            <a:ext cx="8381093" cy="3622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CC731-D81E-FE44-B602-59ABF3FB0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07" y="2402114"/>
            <a:ext cx="34417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9DB47C-A083-1D40-AE1A-00BF42754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07" y="3530600"/>
            <a:ext cx="3632200" cy="90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3EDBE-759A-3C4C-A450-6620B4C40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14" y="5404104"/>
            <a:ext cx="4216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5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91F70-D616-0143-9B93-84A362664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Fusion: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Choice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‘nearest-k’</a:t>
            </a:r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#Input</a:t>
            </a:r>
            <a:r>
              <a:rPr lang="zh-CN" altLang="en-US" dirty="0"/>
              <a:t> </a:t>
            </a:r>
            <a:r>
              <a:rPr lang="en-US" altLang="zh-CN" dirty="0"/>
              <a:t>RoI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C93326-3025-BE4A-9898-394F3A4A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Neighboring</a:t>
            </a:r>
            <a:r>
              <a:rPr lang="zh-CN" altLang="en-US" dirty="0"/>
              <a:t> </a:t>
            </a:r>
            <a:r>
              <a:rPr lang="en-US" altLang="zh-CN" dirty="0" err="1"/>
              <a:t>RoIs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B08C2-1F02-3745-8AE6-06FFC6B47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16" y="1501095"/>
            <a:ext cx="5867400" cy="105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32692-F85B-2F4C-84D6-C7A7747ED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364" y="3190308"/>
            <a:ext cx="5651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39297D-E1C9-6744-A1E5-6D05C0C4D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436" y="4651885"/>
            <a:ext cx="6337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5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97A4-0E2A-704F-B68E-1EEBDE23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</a:t>
            </a:r>
            <a:r>
              <a:rPr lang="zh-CN" altLang="en-US" dirty="0"/>
              <a:t> </a:t>
            </a:r>
            <a:r>
              <a:rPr lang="en-US" altLang="zh-CN" dirty="0"/>
              <a:t>Usage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AC79B-CEE9-7641-A507-29AD668A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359479"/>
            <a:ext cx="11303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1ABC-A927-9F47-8E4C-E125BDEF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3BA1A-A156-C848-ADB8-6CC6974A6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837876"/>
            <a:ext cx="118110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1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B0278-A51A-D24A-BBC0-CF6FD9189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96" y="1664693"/>
            <a:ext cx="11733808" cy="26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2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2AAE-3E49-D54A-A99E-55A9D273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CBBC-1EC9-E04E-8D4A-ED985E212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</a:t>
            </a:r>
            <a:r>
              <a:rPr lang="en-US" dirty="0"/>
              <a:t>ense visual concept annotations in each image are associated with highly overlapping target regions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T</a:t>
            </a:r>
            <a:r>
              <a:rPr lang="en-US" dirty="0"/>
              <a:t>he large amount of visual concepts makes it hard to recognize each of them by appearance alone.</a:t>
            </a:r>
            <a:r>
              <a:rPr lang="zh-CN" altLang="en-US" dirty="0"/>
              <a:t> </a:t>
            </a:r>
            <a:r>
              <a:rPr lang="en-US" altLang="zh-CN" dirty="0"/>
              <a:t>such as “horse” and “donkey”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CA369-B062-D746-97F3-13383CD9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98847"/>
            <a:ext cx="4977493" cy="27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47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80</Words>
  <Application>Microsoft Macintosh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Motivation</vt:lpstr>
      <vt:lpstr>Pipeline</vt:lpstr>
      <vt:lpstr>Neighboring RoIs</vt:lpstr>
      <vt:lpstr>Neighboring RoIs</vt:lpstr>
      <vt:lpstr>Context Usage</vt:lpstr>
      <vt:lpstr>Result</vt:lpstr>
      <vt:lpstr>PowerPoint Presentation</vt:lpstr>
      <vt:lpstr>Motivation</vt:lpstr>
      <vt:lpstr>PowerPoint Presentation</vt:lpstr>
      <vt:lpstr>Pipeline</vt:lpstr>
      <vt:lpstr>PowerPoint Presentation</vt:lpstr>
      <vt:lpstr>Context fusion</vt:lpstr>
      <vt:lpstr>Caption generation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2020-03-22T10:21:54Z</dcterms:created>
  <dcterms:modified xsi:type="dcterms:W3CDTF">2020-03-22T10:44:19Z</dcterms:modified>
</cp:coreProperties>
</file>