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0"/>
    <p:restoredTop sz="94647"/>
  </p:normalViewPr>
  <p:slideViewPr>
    <p:cSldViewPr snapToGrid="0" snapToObjects="1">
      <p:cViewPr varScale="1">
        <p:scale>
          <a:sx n="141" d="100"/>
          <a:sy n="141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044C6-64DB-5367-78F7-E80B14FEF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A40AE9-DB81-B1AD-899F-CEBB5A450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8F8708-9261-A133-DA35-6AC3B5EF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1192-1CE2-6749-B828-911802F0C1CA}" type="datetimeFigureOut">
              <a:rPr kumimoji="1" lang="zh-CN" altLang="en-US" smtClean="0"/>
              <a:t>2022/6/6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04CBCE-F88C-22E8-7CD7-1C012F5C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5BCA9C-3F02-126C-C3EF-A8461DB2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65AC-783D-1D45-B87A-8BBFAA59B9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588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B9846C-AEEF-9B8A-C29A-C936AA9F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D839A1-600F-B995-6551-6C1680AA5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07F427-76CA-8F0B-C79B-63B5DDA2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1192-1CE2-6749-B828-911802F0C1CA}" type="datetimeFigureOut">
              <a:rPr kumimoji="1" lang="zh-CN" altLang="en-US" smtClean="0"/>
              <a:t>2022/6/6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044FF2-DD54-EB1A-46A7-DA55F1AA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10C419-A649-DE6B-2969-BACBD946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65AC-783D-1D45-B87A-8BBFAA59B9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413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EBC32C-593E-AC30-8ECF-19D574B9A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A6547B-482F-F75A-57A2-9B19599E2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45F49D-5100-7485-1295-A0C25080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1192-1CE2-6749-B828-911802F0C1CA}" type="datetimeFigureOut">
              <a:rPr kumimoji="1" lang="zh-CN" altLang="en-US" smtClean="0"/>
              <a:t>2022/6/6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CA5B6-DB63-7844-D4ED-4A5ADE4E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6761CF-F123-D0F8-941D-927151F7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65AC-783D-1D45-B87A-8BBFAA59B9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234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3992-FC82-4910-F13D-8B8DBB604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6F109-BA6E-79AD-EB7A-F45D70344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8F8D75-A8F0-B5DF-0177-A4564065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1192-1CE2-6749-B828-911802F0C1CA}" type="datetimeFigureOut">
              <a:rPr kumimoji="1" lang="zh-CN" altLang="en-US" smtClean="0"/>
              <a:t>2022/6/6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999ED4-A0D9-7F75-5221-7B4B71A4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FE9C76-93F1-AFD7-26BD-C56F1690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65AC-783D-1D45-B87A-8BBFAA59B9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802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00BD32-E9C2-50B3-7EC8-119E0066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62581C-3A9A-2BD6-57DE-570AC4097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BAEB85-30F2-41D6-170B-3254238A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1192-1CE2-6749-B828-911802F0C1CA}" type="datetimeFigureOut">
              <a:rPr kumimoji="1" lang="zh-CN" altLang="en-US" smtClean="0"/>
              <a:t>2022/6/6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3A29A7-4D3F-33FA-A173-A55B188F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4870AB-DBCA-6ECC-BA5C-D5AB209D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65AC-783D-1D45-B87A-8BBFAA59B9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804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35F938-912E-48FA-44D4-3BE362AC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0FE77F-D85E-0F99-6AC7-562338CFD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2069BC-242A-BF36-810C-754A3B47A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654A58-6155-F789-9518-F932D304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1192-1CE2-6749-B828-911802F0C1CA}" type="datetimeFigureOut">
              <a:rPr kumimoji="1" lang="zh-CN" altLang="en-US" smtClean="0"/>
              <a:t>2022/6/6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3BE0FD-06C8-BCC2-161F-A95736FFB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C37078-4259-C431-21CB-31B8D6FC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65AC-783D-1D45-B87A-8BBFAA59B9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821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D0630D-F6F9-7D9A-8E7D-217FA117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13376-2893-B350-66AF-CDB0D327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0A5FD0-947A-CB5D-0A65-F98C1883F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F82C35-2FE8-AE75-DB8D-67426BD96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6F617A-CA69-FC03-B964-2856030BC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3D688C8-F06E-21AB-8114-C0AAF30E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1192-1CE2-6749-B828-911802F0C1CA}" type="datetimeFigureOut">
              <a:rPr kumimoji="1" lang="zh-CN" altLang="en-US" smtClean="0"/>
              <a:t>2022/6/6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AF7A1AB-9F2B-E5D3-B467-A7FE93A6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9E8057-4D6D-4ECE-3AF3-19ADA6EE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65AC-783D-1D45-B87A-8BBFAA59B9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980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9F7592-82CA-31C5-FCE6-F8C0F776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FA6E41-96C5-658B-AD60-0D26C725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1192-1CE2-6749-B828-911802F0C1CA}" type="datetimeFigureOut">
              <a:rPr kumimoji="1" lang="zh-CN" altLang="en-US" smtClean="0"/>
              <a:t>2022/6/6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AA9BF6-BA9A-B5FF-D371-20AB92AB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F26297-A85C-092D-FE7C-87E2D28E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65AC-783D-1D45-B87A-8BBFAA59B9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286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848BC55-8C2A-1904-BE56-678608B0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1192-1CE2-6749-B828-911802F0C1CA}" type="datetimeFigureOut">
              <a:rPr kumimoji="1" lang="zh-CN" altLang="en-US" smtClean="0"/>
              <a:t>2022/6/6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7F38672-4FB0-0C76-5CBF-FC94FBC2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B5CCB8-8B3B-0E64-F187-4350CFB0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65AC-783D-1D45-B87A-8BBFAA59B9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964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1010B2-7C23-83D6-C775-84263FA8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15DDE0-D626-6C16-7877-5197AB9A9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61C528-4C73-D9A6-186F-FD96EC4AE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A969E9-712F-89DB-7FFD-27BD6806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1192-1CE2-6749-B828-911802F0C1CA}" type="datetimeFigureOut">
              <a:rPr kumimoji="1" lang="zh-CN" altLang="en-US" smtClean="0"/>
              <a:t>2022/6/6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27A3D1-3027-CD9A-3549-52F74F16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674706-219F-6EFD-6214-06928FD7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65AC-783D-1D45-B87A-8BBFAA59B9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65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5ACDB-59F7-016E-8654-A5EB6E44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D9DE817-3D07-D496-658C-8D29B58E9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6E4051-DCB4-B663-414A-4FD53340E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FCCE41-646E-EA90-1BBE-BAEC87EB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1192-1CE2-6749-B828-911802F0C1CA}" type="datetimeFigureOut">
              <a:rPr kumimoji="1" lang="zh-CN" altLang="en-US" smtClean="0"/>
              <a:t>2022/6/6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890E71-8E3C-D925-4294-DCA35023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942652-1395-467E-7116-989006B9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65AC-783D-1D45-B87A-8BBFAA59B9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876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68717D-FB32-DDD0-B0DA-8E54E7D7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66140E-E9F4-743E-A70E-5F2AD3E96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D6B2BC-712F-B1C8-0097-287B87647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1192-1CE2-6749-B828-911802F0C1CA}" type="datetimeFigureOut">
              <a:rPr kumimoji="1" lang="zh-CN" altLang="en-US" smtClean="0"/>
              <a:t>2022/6/6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1E441F-297A-0AAC-F19B-11EE12B88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024DD1-BA41-74B7-C804-99EC0D483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665AC-783D-1D45-B87A-8BBFAA59B96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433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787EFB9-C5E6-01E1-028E-C7E3FBAF2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4586"/>
            <a:ext cx="12192000" cy="334882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C3F3F19-AE03-F553-DBD2-3F317192E7A5}"/>
              </a:ext>
            </a:extLst>
          </p:cNvPr>
          <p:cNvSpPr txBox="1"/>
          <p:nvPr/>
        </p:nvSpPr>
        <p:spPr>
          <a:xfrm>
            <a:off x="267128" y="28767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STHupo" panose="02010800040101010101" pitchFamily="2" charset="-122"/>
                <a:ea typeface="STHupo" panose="02010800040101010101" pitchFamily="2" charset="-122"/>
              </a:rPr>
              <a:t>CVPR</a:t>
            </a:r>
            <a:r>
              <a:rPr kumimoji="1" lang="zh-CN" altLang="en-US" dirty="0">
                <a:latin typeface="STHupo" panose="02010800040101010101" pitchFamily="2" charset="-122"/>
                <a:ea typeface="STHupo" panose="02010800040101010101" pitchFamily="2" charset="-122"/>
              </a:rPr>
              <a:t> </a:t>
            </a:r>
            <a:r>
              <a:rPr kumimoji="1" lang="en-US" altLang="zh-CN" dirty="0">
                <a:latin typeface="STHupo" panose="02010800040101010101" pitchFamily="2" charset="-122"/>
                <a:ea typeface="STHupo" panose="02010800040101010101" pitchFamily="2" charset="-122"/>
              </a:rPr>
              <a:t>22</a:t>
            </a:r>
            <a:endParaRPr kumimoji="1" lang="zh-CN" altLang="en-US" dirty="0">
              <a:latin typeface="STHupo" panose="02010800040101010101" pitchFamily="2" charset="-122"/>
              <a:ea typeface="STHupo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18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DAA6EA4-878F-DBD0-25C2-0642B7E8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122"/>
            <a:ext cx="12192000" cy="361833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ABF8DBE-5153-27CE-AB01-5FC1DD1F1B57}"/>
              </a:ext>
            </a:extLst>
          </p:cNvPr>
          <p:cNvSpPr txBox="1"/>
          <p:nvPr/>
        </p:nvSpPr>
        <p:spPr>
          <a:xfrm>
            <a:off x="906872" y="4994664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Contribution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r>
              <a:rPr kumimoji="1" lang="en-US" altLang="zh-CN" dirty="0"/>
              <a:t>1</a:t>
            </a:r>
            <a:r>
              <a:rPr kumimoji="1" lang="zh-CN" altLang="en-US" dirty="0"/>
              <a:t>、</a:t>
            </a:r>
            <a:r>
              <a:rPr kumimoji="1" lang="en-US" altLang="zh-CN" dirty="0"/>
              <a:t>framework</a:t>
            </a:r>
          </a:p>
          <a:p>
            <a:r>
              <a:rPr kumimoji="1" lang="en-US" altLang="zh-CN" dirty="0"/>
              <a:t>2</a:t>
            </a:r>
            <a:r>
              <a:rPr kumimoji="1" lang="zh-CN" altLang="en-US" dirty="0"/>
              <a:t>、</a:t>
            </a:r>
            <a:r>
              <a:rPr lang="en" altLang="zh-CN" dirty="0"/>
              <a:t>systematic study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690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17FBCE-5A06-CC52-C5A0-F86307362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646"/>
            <a:ext cx="12192000" cy="35779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A7D6674-62BB-3366-038F-42134D9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20" y="4092325"/>
            <a:ext cx="4305300" cy="6731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5ADB3C-195D-A831-3C11-EF3456D7D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20" y="4981254"/>
            <a:ext cx="4305300" cy="1562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BB31F4-438D-C3FD-236F-1145A99DC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715" y="3892621"/>
            <a:ext cx="5499100" cy="939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3A53C6-8DB4-16D5-D055-82870FB08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832421"/>
            <a:ext cx="5402280" cy="19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0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39479EF-1A01-2F23-0FBE-47A2DC488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653"/>
            <a:ext cx="12192000" cy="46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6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49AB2D-13B1-78AC-B4BD-128536EF4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230"/>
            <a:ext cx="12192000" cy="441273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869258D-9466-2729-3E6A-1B285F97C3E2}"/>
              </a:ext>
            </a:extLst>
          </p:cNvPr>
          <p:cNvSpPr txBox="1"/>
          <p:nvPr/>
        </p:nvSpPr>
        <p:spPr>
          <a:xfrm>
            <a:off x="233737" y="4720967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dirty="0">
                <a:effectLst/>
                <a:latin typeface="Arial" panose="020B0604020202020204" pitchFamily="34" charset="0"/>
              </a:rPr>
              <a:t>Which attention computation is better for SBT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" altLang="zh-CN" b="0" i="0" dirty="0">
                <a:effectLst/>
                <a:latin typeface="Arial" panose="020B0604020202020204" pitchFamily="34" charset="0"/>
              </a:rPr>
              <a:t>tracker?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6163076-1142-4880-373F-467482B7D26C}"/>
              </a:ext>
            </a:extLst>
          </p:cNvPr>
          <p:cNvSpPr txBox="1"/>
          <p:nvPr/>
        </p:nvSpPr>
        <p:spPr>
          <a:xfrm>
            <a:off x="233737" y="5090299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dirty="0">
                <a:effectLst/>
                <a:latin typeface="Arial" panose="020B0604020202020204" pitchFamily="34" charset="0"/>
              </a:rPr>
              <a:t>Do earlier and more </a:t>
            </a:r>
            <a:r>
              <a:rPr lang="en" altLang="zh-CN" b="0" i="0" dirty="0" err="1">
                <a:effectLst/>
                <a:latin typeface="Arial" panose="020B0604020202020204" pitchFamily="34" charset="0"/>
              </a:rPr>
              <a:t>EoC</a:t>
            </a:r>
            <a:r>
              <a:rPr lang="en" altLang="zh-CN" b="0" i="0" dirty="0">
                <a:effectLst/>
                <a:latin typeface="Arial" panose="020B0604020202020204" pitchFamily="34" charset="0"/>
              </a:rPr>
              <a:t>-CA blocks help to tracking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" altLang="zh-CN" b="0" i="0" dirty="0">
                <a:effectLst/>
                <a:latin typeface="Arial" panose="020B0604020202020204" pitchFamily="34" charset="0"/>
              </a:rPr>
              <a:t>better?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1A36B18-CF13-7203-9D52-889C1790DEF4}"/>
              </a:ext>
            </a:extLst>
          </p:cNvPr>
          <p:cNvSpPr txBox="1"/>
          <p:nvPr/>
        </p:nvSpPr>
        <p:spPr>
          <a:xfrm>
            <a:off x="233737" y="5459631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dirty="0">
                <a:effectLst/>
                <a:latin typeface="Arial" panose="020B0604020202020204" pitchFamily="34" charset="0"/>
              </a:rPr>
              <a:t>Is tracking performance related to the placement pattern of </a:t>
            </a:r>
            <a:r>
              <a:rPr lang="en" altLang="zh-CN" b="0" i="0" dirty="0" err="1">
                <a:effectLst/>
                <a:latin typeface="Arial" panose="020B0604020202020204" pitchFamily="34" charset="0"/>
              </a:rPr>
              <a:t>EoC</a:t>
            </a:r>
            <a:r>
              <a:rPr lang="en" altLang="zh-CN" b="0" i="0" dirty="0">
                <a:effectLst/>
                <a:latin typeface="Arial" panose="020B0604020202020204" pitchFamily="34" charset="0"/>
              </a:rPr>
              <a:t>-CA blocks?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ED1065-D664-7401-90FE-8146F7A76B47}"/>
              </a:ext>
            </a:extLst>
          </p:cNvPr>
          <p:cNvSpPr txBox="1"/>
          <p:nvPr/>
        </p:nvSpPr>
        <p:spPr>
          <a:xfrm>
            <a:off x="233737" y="6105962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dirty="0">
                <a:effectLst/>
                <a:latin typeface="Arial" panose="020B0604020202020204" pitchFamily="34" charset="0"/>
              </a:rPr>
              <a:t>What is the optimal network variants for tracking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" altLang="zh-CN" b="0" i="0" dirty="0">
                <a:effectLst/>
                <a:latin typeface="Arial" panose="020B0604020202020204" pitchFamily="34" charset="0"/>
              </a:rPr>
              <a:t>model?</a:t>
            </a:r>
            <a:br>
              <a:rPr lang="en" altLang="zh-CN" dirty="0"/>
            </a:b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4A7DD6C-E45F-7B8D-5352-997A377CE449}"/>
              </a:ext>
            </a:extLst>
          </p:cNvPr>
          <p:cNvSpPr txBox="1"/>
          <p:nvPr/>
        </p:nvSpPr>
        <p:spPr>
          <a:xfrm>
            <a:off x="6470151" y="4720967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dirty="0">
                <a:effectLst/>
                <a:latin typeface="Arial" panose="020B0604020202020204" pitchFamily="34" charset="0"/>
              </a:rPr>
              <a:t>Does flexible design of </a:t>
            </a:r>
            <a:r>
              <a:rPr lang="en" altLang="zh-CN" b="0" i="0" dirty="0" err="1">
                <a:effectLst/>
                <a:latin typeface="Arial" panose="020B0604020202020204" pitchFamily="34" charset="0"/>
              </a:rPr>
              <a:t>EoC</a:t>
            </a:r>
            <a:r>
              <a:rPr lang="en" altLang="zh-CN" b="0" i="0" dirty="0">
                <a:effectLst/>
                <a:latin typeface="Arial" panose="020B0604020202020204" pitchFamily="34" charset="0"/>
              </a:rPr>
              <a:t>-SA/</a:t>
            </a:r>
            <a:r>
              <a:rPr lang="en" altLang="zh-CN" b="0" i="0" dirty="0" err="1">
                <a:effectLst/>
                <a:latin typeface="Arial" panose="020B0604020202020204" pitchFamily="34" charset="0"/>
              </a:rPr>
              <a:t>EoC</a:t>
            </a:r>
            <a:r>
              <a:rPr lang="en" altLang="zh-CN" b="0" i="0" dirty="0">
                <a:effectLst/>
                <a:latin typeface="Arial" panose="020B0604020202020204" pitchFamily="34" charset="0"/>
              </a:rPr>
              <a:t>-CA bring negative/positive effects?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360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57B71EE-BF7C-83BC-B53D-9774570FD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5" y="1283199"/>
            <a:ext cx="5643210" cy="42916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A628E2-0CF8-1AB7-D666-987F6EB38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325" y="1922453"/>
            <a:ext cx="6031430" cy="26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2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67</Words>
  <Application>Microsoft Macintosh PowerPoint</Application>
  <PresentationFormat>宽屏</PresentationFormat>
  <Paragraphs>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STHupo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4</cp:revision>
  <dcterms:created xsi:type="dcterms:W3CDTF">2022-06-06T08:39:13Z</dcterms:created>
  <dcterms:modified xsi:type="dcterms:W3CDTF">2022-06-08T01:54:50Z</dcterms:modified>
</cp:coreProperties>
</file>