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>
        <p:scale>
          <a:sx n="110" d="100"/>
          <a:sy n="110" d="100"/>
        </p:scale>
        <p:origin x="6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698EA-0FD7-C54C-B4DC-855C57C35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B32D6B-A499-AA45-BE32-695B578F8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02F91B-B2AA-A446-A57F-12A05CBC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EB1C12-A484-184B-A4D8-F602FAFE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7C180F-E27A-BD4F-9FFD-A9BE84C7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76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69EA9-BE56-DF45-9D01-EEBC1D06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BB2779-0908-984C-A643-6FA7C53B3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BB13BD-8D85-CC4F-A2A5-AA763995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92E1D-B407-7E48-B5AA-73F88AD1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8758EF-B662-7B4F-9D35-DB1DF891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7F8A4E-3804-324E-807A-A47259CD2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A23197-E56E-F44E-BD67-F5DA4AD2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ACA1C-B848-2543-B709-EC980DE0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44EF33-49F9-CA4B-88B1-8CD49661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DCBE6-F59E-2244-90FA-4F6AAC80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471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3AFD0-7248-7D4A-92FD-D2829758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50D9EC-CD53-EE4D-B126-5AABB6F9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C9ADB1-10FD-A64C-8B03-55FCD290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142A19-B8C1-E444-BB90-746F309E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56A9A-0243-2749-A62C-3DCFEDB5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93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5A737-A169-1E44-ACF0-19CFDA80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C7532-5208-E446-A81E-CE2BFDA9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ED8B0-74CE-D542-AF66-5B836C51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9014D2-9BC3-D941-988E-8A8DF6E1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D3ADBB-2932-8A4D-8FEB-B20DB590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11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CBB85-BDBA-1346-92A3-71BB4136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66841E-00B0-2A4C-8C6C-401FC4060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16BB99-270C-3A46-BF60-617D4565A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35391E-2DD6-624F-B5DC-B0E289C3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7CF5A1-4D58-CE48-B00C-0C8DEA6D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CEEC70-E095-6D4A-B2E3-9BD57B58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454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C86A4-64E3-B842-B14F-044F0119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53CEBE-2AE4-9345-8620-D918DAD0E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E0243D-485A-0541-950A-1E87EA78E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B9BD9D-0147-3742-9A5C-D01B4A9FE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07766A-142E-514C-879A-226C25D45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4400E1-69F3-884C-9CE4-BF5CDB63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9F8A0F-5643-0F4B-927F-D527F9D8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35494D-8C40-FE4F-9BDE-6C186B4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341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32C42-E184-FB4A-A90E-FC7A4ACD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9D823F-0E21-644D-BC68-F354BAD7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163F50-D3A3-F245-AC3F-D898B4EC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4E7536-16F8-3B49-A318-B9017558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817D0E-1170-7B45-92FA-04146C48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42451F-77E6-334F-8F10-1CD17795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7E77B5-4DD6-8F44-8A5A-A8443CFC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393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75ED1-9F74-5747-A199-B5EC3B28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63D927-84ED-FE4C-A25E-B515924A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E1D814-CDFC-964B-8E62-981853606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A83A13-EAD0-8546-9852-792C46F3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9CE4C4-87DF-FC43-B9D1-DC49C86A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3634B1-D8CF-3C43-BAFC-EB2895E8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94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E08DA-A438-1846-994E-AA8DCE3D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2E0A96-8524-2E49-83D8-36B8586C2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9FD88-9526-554D-A79D-A2EFC4907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6DFBDA-DE27-5141-AEAB-C6A3A90D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06E300-9D70-2A4F-B169-D18D27C3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802A97-7B61-3F4E-B5AE-EE4B874A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979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9F9F8C-7D42-1B4C-9C9E-FA9A63A1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4F144C-3DD3-5142-B7B2-3D1769A82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832E31-836A-D844-B9BF-1E1B57823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C36E-464B-6544-A058-DF9C12381352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41323-4F52-914C-BEB8-D7C5D3E65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8B0287-799A-1240-80C8-C3DF11FC4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0D42-96FF-F34B-94E9-0A3ABF7766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618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965AC-DAE6-2E4F-8B02-1A886DA4D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1B27DC-27A6-2447-9B5A-CA4674684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41E243-56E2-4949-8A40-E163190F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94" y="2082892"/>
            <a:ext cx="9344149" cy="26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A630B-7089-794D-A55A-A9B54E1D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88C2EC-C820-BD4A-9A5C-2345649E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4F1047-858A-5646-92FB-6604B8CC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249503"/>
            <a:ext cx="76454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EE4D3-304E-1A47-85A4-879F8DF3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F99A9-4E72-4C4F-817A-48155E6E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</a:p>
          <a:p>
            <a:pPr lvl="1"/>
            <a:r>
              <a:rPr kumimoji="1" lang="en-US" altLang="zh-CN" dirty="0"/>
              <a:t>T</a:t>
            </a:r>
            <a:r>
              <a:rPr kumimoji="1" lang="en" altLang="zh-CN" dirty="0" err="1"/>
              <a:t>reat</a:t>
            </a:r>
            <a:r>
              <a:rPr kumimoji="1" lang="en" altLang="zh-CN" dirty="0"/>
              <a:t> the combination of interaction and its context as a single class</a:t>
            </a:r>
          </a:p>
          <a:p>
            <a:pPr lvl="2"/>
            <a:r>
              <a:rPr kumimoji="1" lang="en" altLang="zh-CN" dirty="0"/>
              <a:t>Suffers from poor scalability and generalization ability</a:t>
            </a:r>
          </a:p>
          <a:p>
            <a:pPr lvl="2"/>
            <a:r>
              <a:rPr kumimoji="1" lang="en-US" altLang="zh-CN" dirty="0"/>
              <a:t>F</a:t>
            </a:r>
            <a:r>
              <a:rPr kumimoji="1" lang="en" altLang="zh-CN" dirty="0"/>
              <a:t>ails to generalize to an unseen combination even if both its interaction type and context are seen in the training s</a:t>
            </a:r>
            <a:r>
              <a:rPr kumimoji="1" lang="en-US" altLang="zh-CN" dirty="0"/>
              <a:t>et</a:t>
            </a:r>
          </a:p>
          <a:p>
            <a:pPr lvl="1"/>
            <a:r>
              <a:rPr kumimoji="1" lang="en" altLang="zh-CN" dirty="0"/>
              <a:t>T</a:t>
            </a:r>
            <a:r>
              <a:rPr kumimoji="1" lang="en-US" altLang="zh-CN" dirty="0"/>
              <a:t>h</a:t>
            </a:r>
            <a:r>
              <a:rPr kumimoji="1" lang="en" altLang="zh-CN" dirty="0"/>
              <a:t>e interaction is classiﬁed independently of its context</a:t>
            </a:r>
          </a:p>
          <a:p>
            <a:pPr lvl="2"/>
            <a:r>
              <a:rPr kumimoji="1" lang="en" altLang="zh-CN" dirty="0" err="1"/>
              <a:t>Dif</a:t>
            </a:r>
            <a:r>
              <a:rPr kumimoji="1" lang="en-US" altLang="zh-CN" dirty="0"/>
              <a:t>fi</a:t>
            </a:r>
            <a:r>
              <a:rPr kumimoji="1" lang="en" altLang="zh-CN" dirty="0"/>
              <a:t>cult of associating the interaction with certain visual appearance in the absence of context information</a:t>
            </a:r>
          </a:p>
          <a:p>
            <a:pPr lvl="1"/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paper:</a:t>
            </a:r>
            <a:endParaRPr kumimoji="1" lang="en" altLang="zh-CN" dirty="0"/>
          </a:p>
          <a:p>
            <a:pPr lvl="2"/>
            <a:r>
              <a:rPr kumimoji="1" lang="en-US" altLang="zh-CN" dirty="0"/>
              <a:t>S</a:t>
            </a:r>
            <a:r>
              <a:rPr kumimoji="1" lang="en" altLang="zh-CN" dirty="0" err="1"/>
              <a:t>eparate</a:t>
            </a:r>
            <a:r>
              <a:rPr kumimoji="1" lang="en" altLang="zh-CN" dirty="0"/>
              <a:t> the </a:t>
            </a:r>
            <a:r>
              <a:rPr kumimoji="1" lang="en" altLang="zh-CN" dirty="0" err="1"/>
              <a:t>classi</a:t>
            </a:r>
            <a:r>
              <a:rPr kumimoji="1" lang="en-US" altLang="zh-CN" dirty="0"/>
              <a:t>fi</a:t>
            </a:r>
            <a:r>
              <a:rPr kumimoji="1" lang="en" altLang="zh-CN" dirty="0"/>
              <a:t>cation of the interaction and the context into two stages</a:t>
            </a:r>
          </a:p>
          <a:p>
            <a:pPr lvl="2"/>
            <a:r>
              <a:rPr kumimoji="1" lang="en" altLang="zh-CN" dirty="0"/>
              <a:t>the interaction </a:t>
            </a:r>
            <a:r>
              <a:rPr kumimoji="1" lang="en" altLang="zh-CN" dirty="0" err="1"/>
              <a:t>classi</a:t>
            </a:r>
            <a:r>
              <a:rPr kumimoji="1" lang="en-US" altLang="zh-CN" dirty="0"/>
              <a:t>fi</a:t>
            </a:r>
            <a:r>
              <a:rPr kumimoji="1" lang="en" altLang="zh-CN" dirty="0" err="1"/>
              <a:t>er</a:t>
            </a:r>
            <a:r>
              <a:rPr kumimoji="1" lang="en" altLang="zh-CN" dirty="0"/>
              <a:t> in our method is designed to be adaptive to its context</a:t>
            </a:r>
          </a:p>
        </p:txBody>
      </p:sp>
    </p:spTree>
    <p:extLst>
      <p:ext uri="{BB962C8B-B14F-4D97-AF65-F5344CB8AC3E}">
        <p14:creationId xmlns:p14="http://schemas.microsoft.com/office/powerpoint/2010/main" val="280578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10B66-28EF-6E40-907E-77056397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A32E0-15B3-0F42-885B-6F01DDD9F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D0DF0D-E93F-1947-A9E1-0793BED6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2" y="872477"/>
            <a:ext cx="9949175" cy="51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A2DE6-2B22-9743-BCF0-47408850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Context-aware interaction classiﬁcation framework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6C4D59-D6C0-704C-986F-1D0226D8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b="0" dirty="0"/>
                  <a:t>Triple</a:t>
                </a:r>
                <a:r>
                  <a:rPr kumimoji="1" lang="en-US" altLang="zh-CN" dirty="0"/>
                  <a:t>t: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Classifier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p_th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interaction: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kumimoji="1" lang="en-US" altLang="zh-CN" b="0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6C4D59-D6C0-704C-986F-1D0226D8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6C37BE0-6BD6-E34A-9D31-3BADFFCA4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47" y="2879845"/>
            <a:ext cx="4038600" cy="711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366DCA-83C7-E74E-93EA-FCDF40DC2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019" y="2941612"/>
            <a:ext cx="4191000" cy="711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5D5C0A-5DBA-EB47-85C1-04C594FC5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376" y="3460742"/>
            <a:ext cx="4694376" cy="28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9AC46-FED6-8B44-9569-FB063E4B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Feature representations for interactions recognition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A85FE4A-B12E-9646-963A-E9418EDD5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zh-CN" dirty="0"/>
                  <a:t>Spatial feature representation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" altLang="zh-CN" dirty="0"/>
                  <a:t> the bounding box coordinates of the subject and object</a:t>
                </a:r>
              </a:p>
              <a:p>
                <a:pPr lvl="1"/>
                <a:r>
                  <a:rPr kumimoji="1" lang="en-US" altLang="zh-CN" dirty="0"/>
                  <a:t>Spatial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feature:</a:t>
                </a:r>
              </a:p>
              <a:p>
                <a:endParaRPr kumimoji="1" lang="en" altLang="zh-CN" dirty="0"/>
              </a:p>
              <a:p>
                <a:r>
                  <a:rPr kumimoji="1" lang="en" altLang="zh-CN" dirty="0"/>
                  <a:t>Appearance feature representation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VGG16 Conv5_3 layer + mean pooling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A85FE4A-B12E-9646-963A-E9418EDD5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AB6744B-E4E5-2A48-8A40-B7B834D3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527" y="2997199"/>
            <a:ext cx="2764019" cy="458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5EE-175F-A741-8840-11CF1C78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66" y="2997200"/>
            <a:ext cx="3060641" cy="4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03B02-3444-1A4B-823D-58063526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Improving appearance representation with attention and context-aware attention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445B38-4862-D94C-9DC6-FE0D024A1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/>
              <a:t>The discriminative visual cues for interaction recognition may only appear in a small region of the input image or the image region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Direct Attention: </a:t>
            </a:r>
          </a:p>
          <a:p>
            <a:r>
              <a:rPr kumimoji="1" lang="en" altLang="zh-CN" dirty="0"/>
              <a:t>Context-Aware Attention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029496-F093-F749-9A1A-CF9A97B5B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404" y="2769394"/>
            <a:ext cx="3162300" cy="1231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1D0D96-AE98-3040-8F4E-1FD65BC46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086" y="4266396"/>
            <a:ext cx="2895600" cy="431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3AC018-A18E-F648-B30E-347CD5C2A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5299864"/>
            <a:ext cx="5461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5A862A-91BD-DB44-BC8D-97932DF4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Architecture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293A01-23CD-6D46-BCD2-DAF6A71A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96C8E6-B902-1E44-B096-A6FED678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86" y="2038269"/>
            <a:ext cx="8313627" cy="35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6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849A9-97AE-4C4B-A41E-7AE109B6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C0D3A3-7A60-1947-9FFA-7EAABF82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Dataset: VRD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F87E10-912A-754B-BEB6-47903CDFF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082" y="1171361"/>
            <a:ext cx="6725213" cy="4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4CB81-9D21-7043-817D-9469C05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30ABEA-9681-744D-B7D7-7511D64F3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E44C1C-BE5D-8C42-B868-150A2616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134"/>
            <a:ext cx="10406244" cy="30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215</Words>
  <Application>Microsoft Macintosh PowerPoint</Application>
  <PresentationFormat>宽屏</PresentationFormat>
  <Paragraphs>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Motivation</vt:lpstr>
      <vt:lpstr>PowerPoint 演示文稿</vt:lpstr>
      <vt:lpstr>Context-aware interaction classiﬁcation framework</vt:lpstr>
      <vt:lpstr>Feature representations for interactions recognition</vt:lpstr>
      <vt:lpstr>Improving appearance representation with attention and context-aware attention</vt:lpstr>
      <vt:lpstr>Architecture</vt:lpstr>
      <vt:lpstr>Experiment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4</cp:revision>
  <dcterms:created xsi:type="dcterms:W3CDTF">2019-03-30T11:09:09Z</dcterms:created>
  <dcterms:modified xsi:type="dcterms:W3CDTF">2019-03-30T11:37:29Z</dcterms:modified>
</cp:coreProperties>
</file>