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A6CC3-0358-4BE5-8CD9-005303C819D5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0060E-69F6-4E3A-B781-DB6B73351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02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DE30B5-367E-4525-AC81-DC0213C8F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2221B2-22BD-4FC6-92E1-1721A644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4B7811-4A8E-426B-A710-39524D1C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131-A591-4B08-9858-43E4DD05DB9A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0CA672-5056-4336-95F3-5D706A19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31A2A6-5D69-44C2-89DA-F2D2EA72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3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01A25-E933-473F-A8F3-B14DF882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E4BF99-5CA8-4260-A569-0AE77AB80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1C7181-2B09-4FA1-8646-C9EF4719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D75-25A9-4DA8-8F06-8645057DC188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9A84D-61DF-45EA-A2B1-C0590ED3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57166-F1B0-44B9-AF5E-994A58F4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0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8902718-215F-4DED-BF5C-C31B2B0C7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A68BF0-0FED-498D-BFF5-1ADBD8F0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E38E58-16DB-4414-B218-75D21CEA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C1E1-0ECA-427E-9DA8-4078C5CF8465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917C32-7951-4517-A729-FFFC3E07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F8F1B-15B8-48B1-A11F-F9E6F421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1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9E27E-D0C3-49E8-952A-21653E95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57569A-48BC-471F-80D8-5EF259C2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6E79F-40DA-439F-8CD5-566799C0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B3B-FAC5-46A9-BD81-2B02334D7180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4C9C9-92D2-4C71-B8EB-02A27015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30D7-24A1-44F7-B8BD-0261E488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8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DBFB8-CB2E-4B81-8193-974C436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CE2A63-D8AF-46DE-AEF7-1DBA4AD86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6FD5E-644C-4147-BC13-462FBDEC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B9B4-32E4-4716-AFE1-D65708DC0470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01B36E-1318-4FC0-B4EB-81510289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2307A5-DB36-4218-A1AF-D36DF792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07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E7E10-7D49-4502-A2B8-D0E02BA3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8B0E-0438-43B7-AB0F-3FFEA6AAB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9F3F40-ACA1-4167-80A8-78527B07C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D97875-D15A-44C4-96E3-97E71D12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10B-A83A-4B54-BBA8-BDB51BF20451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3ACC8C-0843-4FD0-B484-A9E32ED9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C488F-DA15-4BBD-82CA-EF653BB6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0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79BCF-0697-4178-9ADA-4D684FB9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0AC780-C663-44D4-BAF0-E321DA24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AB5F2-86D6-4FDA-9686-68A67D45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F00681-002A-4E5C-A2D3-55FA0E8F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57370D-917D-4920-B070-945CC18B3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1B89FE9-6FB7-4B5C-9174-07424C09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68DD-5B31-4CA8-95FB-C60CBF38CD3C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FE21B8-5352-4C67-A1FE-7A1BDA0B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5D0684-F4B0-43CD-9585-EB8CE0FD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52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DC89C-6DF9-4074-830B-162B1F67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A34BB5-E4DA-40CE-8380-E821B9FA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EA92-37E9-4F12-85D3-E0E993933BF9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687CE9-F1FC-4CC7-91A8-8057BC7F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3BED44-3243-41C5-ADD1-EE6AC249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2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031F0B-25C5-4B09-ADBC-5843DFDD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DA-E0A7-4FA9-B123-EEF4CD8AE740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B2AB5E-F279-4322-955B-D28A7745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816C91-180D-4578-B13E-B01D940D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22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C1BF7-3ED6-4A7B-8F38-1F3F2D95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8BDDCB-103B-47E5-9410-2F398D4B9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B63840-CD19-46D4-A439-58DC2D2DC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A2FBB1-B192-4882-AF18-850A3306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939B-40BA-40E0-B238-427222D61CF4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A001C-6D0C-493F-94C5-5F6C9B4C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0ED716-2864-403A-86FB-BCF5907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13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CA62D-214B-42E6-804E-D5A596F3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D31281-DAFE-483B-A277-284C41726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3510EC-DEB6-47A3-9BB7-7041750CD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40DB6E-0A57-4288-98F5-C2FE3B9B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DF4-B5E5-47EF-8B6C-15429A06BD66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663182-929A-4869-8AC9-1003AF5C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9D5AAB-4332-46B0-AA1B-0AC5CB89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9A59AF-C138-4221-89E2-5D0C3611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102DCC-B36E-4AA1-B620-04B88365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B2ED92-2D18-46BD-A5C7-0CF7C40C6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D3AC-ACBE-4D0B-BD45-8B83012B5228}" type="datetime1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B6925-8C58-4EE6-88D7-87CEE7CBE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C7442D-55F8-48C2-8344-EE74A4B49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4583-24AD-4BBC-849B-72C1755F9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27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A961B-BC71-4F85-8435-9AB2755A3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453EBC-D1A6-48D5-850C-000ED3B59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FF0454-5F6E-45BB-AB3C-18F50C47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52" y="1953424"/>
            <a:ext cx="8521095" cy="295115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E34950-1D27-4417-AA0E-F1EDF62D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24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EB68A-85A8-43D3-8641-65071594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6B5D25-6BCB-468F-9809-0634158C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VG graphs</a:t>
            </a:r>
            <a:r>
              <a:rPr lang="zh-CN" altLang="en-US" dirty="0"/>
              <a:t>上随机</a:t>
            </a:r>
            <a:r>
              <a:rPr lang="en-US" altLang="zh-CN" dirty="0"/>
              <a:t>mask30%</a:t>
            </a:r>
            <a:r>
              <a:rPr lang="zh-CN" altLang="en-US" dirty="0"/>
              <a:t>结点的预测准确率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B21963-911D-43BA-B758-2FDA54E1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540907-3F05-4883-8B38-97EA66D4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80" y="3128983"/>
            <a:ext cx="7959840" cy="17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1A67B-DE08-4FDC-9A9A-EBAADDAD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F17D54-4A34-443C-97BD-41223291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ECD991-1A42-43F2-9822-E30354A9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81EE28-4C23-42A5-84D6-D131BD9A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87" y="2433175"/>
            <a:ext cx="7887626" cy="2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3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A78FB-CCCF-47D2-8759-8CFE765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68259A-1D84-4FDB-88DE-5120CCBB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78B4B2-59A5-4AC1-8E46-5076C486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D47D3B-FF0C-4900-B108-46ADBA17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224" y="2250184"/>
            <a:ext cx="6010817" cy="32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BF2D8-387B-4D81-9BA7-7D608685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DDA6BA-BFE0-4E79-B998-DFAF249D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使用常识推理和背景知识来改正场景图生成的明显的感知错误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DC083F-75AE-4C39-862E-C15443DD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31" y="3168738"/>
            <a:ext cx="6807337" cy="120568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9D8DFF-6AF0-497F-8E87-585322FE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0B33B-847E-452C-964E-A8B59161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D514-7FE1-4091-ADB6-06D2A983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现有方法缺点：</a:t>
            </a:r>
            <a:endParaRPr lang="en-US" altLang="zh-CN" dirty="0"/>
          </a:p>
          <a:p>
            <a:pPr lvl="1"/>
            <a:r>
              <a:rPr lang="zh-CN" altLang="en-US" dirty="0"/>
              <a:t>依赖额外的常识来源（众包规则），通常不完整或不准确</a:t>
            </a:r>
            <a:endParaRPr lang="en-US" altLang="zh-CN" dirty="0"/>
          </a:p>
          <a:p>
            <a:pPr lvl="1"/>
            <a:r>
              <a:rPr lang="zh-CN" altLang="en-US" dirty="0"/>
              <a:t>依赖从训练集收集的统计结果，局限于简单的启发式方法（同现频率）</a:t>
            </a:r>
          </a:p>
          <a:p>
            <a:endParaRPr lang="en-US" altLang="zh-CN" dirty="0"/>
          </a:p>
          <a:p>
            <a:r>
              <a:rPr lang="zh-CN" altLang="en-US" dirty="0"/>
              <a:t>解决方法：</a:t>
            </a:r>
            <a:endParaRPr lang="en-US" altLang="zh-CN" dirty="0"/>
          </a:p>
          <a:p>
            <a:pPr lvl="1"/>
            <a:r>
              <a:rPr lang="zh-CN" altLang="en-US" dirty="0"/>
              <a:t>从场景图语料库中自动学习图形常识，不需要额外知识库</a:t>
            </a:r>
            <a:endParaRPr lang="en-US" altLang="zh-CN" dirty="0"/>
          </a:p>
          <a:p>
            <a:pPr lvl="1"/>
            <a:r>
              <a:rPr lang="zh-CN" altLang="en-US" dirty="0"/>
              <a:t>学习复杂、结构化的模式，而不是简单的启发式方法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23BDC7-CD20-424E-A13C-7769E9AC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90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C6847-8B4B-43F9-B7C1-969D769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A6CDD-3648-4ECB-A3DB-9EACF4BA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现有方法的缺点</a:t>
            </a:r>
            <a:endParaRPr lang="en-US" altLang="zh-CN" dirty="0"/>
          </a:p>
          <a:p>
            <a:pPr lvl="1"/>
            <a:r>
              <a:rPr lang="zh-CN" altLang="en-US" dirty="0"/>
              <a:t>他们将数据驱动的常识知识集成到数据驱动的神经网络中，极易受数据偏差的影响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解决方法</a:t>
            </a:r>
            <a:endParaRPr lang="en-US" altLang="zh-CN" dirty="0"/>
          </a:p>
          <a:p>
            <a:pPr lvl="1"/>
            <a:r>
              <a:rPr lang="zh-CN" altLang="en-US" dirty="0"/>
              <a:t>将感觉和常识分解成两个可训练模型，并且判断两者之间谁对谁错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3546DC-DF6E-4F79-BE63-FF54C99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B365A8-CE00-40B7-9194-B12A4548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06" y="3132424"/>
            <a:ext cx="6366388" cy="11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55B39-CE90-4385-AC6C-107BA8F6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0100C74-9515-4147-ABD2-9F346B23B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5433"/>
            <a:ext cx="1626839" cy="23621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57E39D-84CB-4B45-8240-2ED8C228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82D592-80CD-44D9-AEE6-165843C8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43433"/>
            <a:ext cx="640068" cy="2552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5D78B0-76F7-4C24-8881-2612DC4DF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68" y="2162483"/>
            <a:ext cx="773415" cy="2362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51A3E4-41B5-40EF-90D0-251C71027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780" y="2173912"/>
            <a:ext cx="659117" cy="2247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759A48-8271-4B70-8FF8-5B1135E9E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703657"/>
            <a:ext cx="1325855" cy="2285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BC99C-832E-4227-8F86-0F54C8A52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780" y="2665558"/>
            <a:ext cx="361943" cy="266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551FCD-BF9A-4791-B9CF-7F1580E2C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448" y="2665558"/>
            <a:ext cx="590539" cy="2590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AAD35A-3D3A-4E05-B46F-ACA3B7B62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0375" y="2665558"/>
            <a:ext cx="960102" cy="266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BCE6F-5C91-4075-9263-E3A900440947}"/>
                  </a:ext>
                </a:extLst>
              </p:cNvPr>
              <p:cNvSpPr txBox="1"/>
              <p:nvPr/>
            </p:nvSpPr>
            <p:spPr>
              <a:xfrm>
                <a:off x="790336" y="3216482"/>
                <a:ext cx="108579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将问题分解成</a:t>
                </a:r>
                <a:r>
                  <a:rPr lang="zh-CN" altLang="en-US" b="1" dirty="0"/>
                  <a:t>感知</a:t>
                </a:r>
                <a:r>
                  <a:rPr lang="zh-CN" altLang="en-US" dirty="0"/>
                  <a:t>和</a:t>
                </a:r>
                <a:r>
                  <a:rPr lang="zh-CN" altLang="en-US" b="1" dirty="0"/>
                  <a:t>常识</a:t>
                </a:r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zh-CN" altLang="en-US" b="1" dirty="0"/>
                  <a:t>常识：</a:t>
                </a:r>
                <a:r>
                  <a:rPr lang="zh-CN" altLang="en-US" dirty="0"/>
                  <a:t>人类预测哪个场景是可能的，哪个场景是不可能的能力，即合理与否。可以看作是先验概率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zh-CN" altLang="en-US" b="1" dirty="0"/>
                  <a:t>。</a:t>
                </a:r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zh-CN" altLang="en-US" b="1" dirty="0"/>
                  <a:t>感知：</a:t>
                </a:r>
                <a:r>
                  <a:rPr lang="zh-CN" altLang="en-US" dirty="0"/>
                  <a:t>从原始的感官数据（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）形成象征性信念（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en-US" dirty="0"/>
                  <a:t>）的能力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虽然计算机视觉解决的是</a:t>
                </a:r>
                <a:r>
                  <a:rPr lang="en-US" altLang="zh-CN" dirty="0"/>
                  <a:t>MAP</a:t>
                </a:r>
                <a:r>
                  <a:rPr lang="zh-CN" altLang="en-US" dirty="0"/>
                  <a:t>问题，但神经网络通常无法估计后验，除非先验是在模型定义中明确定义。而计算机视觉中先验常常被忽略，或者被错误地认为是均匀分布，使得</a:t>
                </a:r>
                <a:r>
                  <a:rPr lang="en-US" altLang="zh-CN" dirty="0"/>
                  <a:t>MAP</a:t>
                </a:r>
                <a:r>
                  <a:rPr lang="zh-CN" altLang="en-US" dirty="0"/>
                  <a:t>等价于最大似然。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BCE6F-5C91-4075-9263-E3A90044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6" y="3216482"/>
                <a:ext cx="10857925" cy="2308324"/>
              </a:xfrm>
              <a:prstGeom prst="rect">
                <a:avLst/>
              </a:prstGeom>
              <a:blipFill>
                <a:blip r:embed="rId10"/>
                <a:stretch>
                  <a:fillRect l="-505" t="-1587"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9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3FF9C-2453-44BC-AB1E-A62EF84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9E1C55-5620-444B-A5A7-C784F62A72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通过显式的先验模型来近似</a:t>
                </a:r>
                <a:r>
                  <a:rPr lang="en-US" altLang="zh-CN" dirty="0"/>
                  <a:t>MAP</a:t>
                </a:r>
                <a:r>
                  <a:rPr lang="zh-CN" altLang="en-US" dirty="0"/>
                  <a:t>的推断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使用现成的</a:t>
                </a:r>
                <a:r>
                  <a:rPr lang="en-US" altLang="zh-CN" dirty="0"/>
                  <a:t>SGG</a:t>
                </a:r>
                <a:r>
                  <a:rPr lang="zh-CN" altLang="en-US" dirty="0"/>
                  <a:t>模型作为</a:t>
                </a:r>
                <a:r>
                  <a:rPr lang="zh-CN" altLang="en-US" b="1" dirty="0"/>
                  <a:t>感知模型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zh-CN" altLang="en-US" dirty="0"/>
                  <a:t>，近似最大似然</a:t>
                </a:r>
                <a:endParaRPr lang="en-US" altLang="zh-CN" b="1" dirty="0"/>
              </a:p>
              <a:p>
                <a:pPr lvl="2"/>
                <a:r>
                  <a:rPr lang="zh-CN" altLang="en-US" dirty="0"/>
                  <a:t>图像</a:t>
                </a:r>
                <a:r>
                  <a:rPr lang="en-US" altLang="zh-CN" dirty="0"/>
                  <a:t>-&gt;</a:t>
                </a:r>
                <a:r>
                  <a:rPr lang="zh-CN" altLang="en-US" dirty="0"/>
                  <a:t>感知驱动的场景图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zh-CN" altLang="en-US" b="1" dirty="0"/>
                  <a:t>常识模型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zh-CN" altLang="en-US" dirty="0"/>
                  <a:t>，近似最大后验</a:t>
                </a:r>
                <a:endParaRPr lang="en-US" altLang="zh-CN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常识驱动的场景图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endParaRPr lang="en-US" altLang="zh-CN" b="1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9E1C55-5620-444B-A5A7-C784F62A7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D5991D-8FCE-4B3D-9A01-898A4798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253040-E59A-41D3-9CD8-52D0E68A7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186" y="4240911"/>
            <a:ext cx="4131627" cy="10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95BFF-E57E-4BA4-9A67-B9D1B88E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4F5040-69DB-45FA-885D-8EBAB217D5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734"/>
                <a:ext cx="10515600" cy="493817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0" dirty="0"/>
                  <a:t>理想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情况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CN" altLang="en-US" dirty="0"/>
                  <a:t>最大化后验概率分布，是最优决定</a:t>
                </a:r>
                <a:endParaRPr lang="en-US" altLang="zh-CN" dirty="0"/>
              </a:p>
              <a:p>
                <a:r>
                  <a:rPr lang="zh-CN" altLang="en-US" dirty="0"/>
                  <a:t>实际上，不能表示</a:t>
                </a:r>
                <a:r>
                  <a:rPr lang="en-US" altLang="zh-CN" dirty="0"/>
                  <a:t>long-tail</a:t>
                </a:r>
                <a:r>
                  <a:rPr lang="zh-CN" altLang="en-US" dirty="0"/>
                  <a:t>的分布，只抓取模式</a:t>
                </a:r>
                <a:endParaRPr lang="en-US" altLang="zh-CN" dirty="0"/>
              </a:p>
              <a:p>
                <a:r>
                  <a:rPr lang="zh-CN" altLang="en-US" dirty="0"/>
                  <a:t>感知模型不能准确的预测罕见的结构，更偏向统计上更有意义的选择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解决方式：</a:t>
                </a:r>
                <a:r>
                  <a:rPr lang="zh-CN" altLang="en-US" b="1" dirty="0"/>
                  <a:t>融合模型</a:t>
                </a:r>
                <a:endParaRPr lang="en-US" altLang="zh-CN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b="1" dirty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4F5040-69DB-45FA-885D-8EBAB217D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734"/>
                <a:ext cx="10515600" cy="4938178"/>
              </a:xfrm>
              <a:blipFill>
                <a:blip r:embed="rId2"/>
                <a:stretch>
                  <a:fillRect l="-1043" t="-2222" b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0960B-DC9C-464E-A446-846C3B7B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DE7D10-4745-4F38-ACE9-44C610B4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58" y="3184501"/>
            <a:ext cx="6454016" cy="21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9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DA79B-74D4-4F9C-8FC9-E068E953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6BB249-38D9-49E8-B76C-3984180C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D64988-E50E-489E-B5FC-A63C7E5D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74" y="1682647"/>
            <a:ext cx="339084" cy="289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06E143-0947-4D09-A21E-C93243387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56" y="1674606"/>
            <a:ext cx="373373" cy="2666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67B768-42DB-4092-9F25-B282C7E50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483" y="1709316"/>
            <a:ext cx="407662" cy="2628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329FB9-9F4D-4A8B-948D-82CD60531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955" y="1488050"/>
            <a:ext cx="6381628" cy="36613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A97299-932E-43DD-8910-C9FF99093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874" y="2092449"/>
            <a:ext cx="3371785" cy="3848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D09D88-7C8F-49ED-8911-D5FCFD4DD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07" y="2501830"/>
            <a:ext cx="1981162" cy="3771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9BAD34-223F-4F6B-B438-ECAB19186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874" y="2879013"/>
            <a:ext cx="2270717" cy="3848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3DFD278-E702-4D11-A887-9B19050D5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807" y="3270345"/>
            <a:ext cx="2971743" cy="3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1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265CB-6F2A-45B5-8565-BB6545B3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CD40E07-8B9D-4A7B-969A-49ACC2E3C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770" y="1937974"/>
            <a:ext cx="2381204" cy="68959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681F7A-1D7A-4CED-8A3B-E0CA953E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4583-24AD-4BBC-849B-72C1755F935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D7FCED-4F02-4B53-AFED-29FF337E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01" y="2853031"/>
            <a:ext cx="2049741" cy="6781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486BF0-4985-44FA-BF40-A0211E4A2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955" y="1488050"/>
            <a:ext cx="6381628" cy="36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362</Words>
  <Application>Microsoft Office PowerPoint</Application>
  <PresentationFormat>宽屏</PresentationFormat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思路</vt:lpstr>
      <vt:lpstr>思路</vt:lpstr>
      <vt:lpstr>思路</vt:lpstr>
      <vt:lpstr>方法</vt:lpstr>
      <vt:lpstr>方法</vt:lpstr>
      <vt:lpstr>方法</vt:lpstr>
      <vt:lpstr>方法</vt:lpstr>
      <vt:lpstr>方法</vt:lpstr>
      <vt:lpstr>评估</vt:lpstr>
      <vt:lpstr>评估</vt:lpstr>
      <vt:lpstr>评估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子涵 丁</dc:creator>
  <cp:lastModifiedBy>丁 子涵</cp:lastModifiedBy>
  <cp:revision>30</cp:revision>
  <dcterms:created xsi:type="dcterms:W3CDTF">2020-08-22T07:25:07Z</dcterms:created>
  <dcterms:modified xsi:type="dcterms:W3CDTF">2020-08-30T06:13:21Z</dcterms:modified>
</cp:coreProperties>
</file>