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BF23A8-C082-4D6B-8F4D-18A1EB7272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4413F4A-C54F-4A61-BA7D-C448E19F80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AAB6C20-01CB-46D3-B112-AD1251264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F195-4349-434D-AAEB-80CB22A78763}" type="datetimeFigureOut">
              <a:rPr lang="zh-CN" altLang="en-US" smtClean="0"/>
              <a:t>2020/7/25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970F52A-67DC-483D-AB00-DB2188EBB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995D214-7E1E-4B63-AD21-469975FB1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7412-E769-4C02-A919-260C7FA8FC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0824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322492-A1D5-40AB-B323-DDF21DE54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3E19DC1-5361-4119-977D-7B88254146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6C15609-9EE0-4235-BF49-4099DB90E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F195-4349-434D-AAEB-80CB22A78763}" type="datetimeFigureOut">
              <a:rPr lang="zh-CN" altLang="en-US" smtClean="0"/>
              <a:t>2020/7/25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D370DFE-F549-4E37-8FD1-6EF157A16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C502B4D-7C84-44CE-B7D4-8E1B0708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7412-E769-4C02-A919-260C7FA8FC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7195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023D6F58-8084-4AE3-9CB7-A26E894F70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C110014-7D23-40F4-A776-C349115DDC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258E907-4619-4980-BF46-F178C5352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F195-4349-434D-AAEB-80CB22A78763}" type="datetimeFigureOut">
              <a:rPr lang="zh-CN" altLang="en-US" smtClean="0"/>
              <a:t>2020/7/25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1633D88-1F40-40FF-A3FF-914611880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AB3069A-F266-48B8-A704-A773F8980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7412-E769-4C02-A919-260C7FA8FC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4750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030299E-3972-436E-A6BF-004E66E35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10FC8E8-A1D7-491A-BE58-6336D6A77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2772877-EEEE-4243-8076-85BC234C9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F195-4349-434D-AAEB-80CB22A78763}" type="datetimeFigureOut">
              <a:rPr lang="zh-CN" altLang="en-US" smtClean="0"/>
              <a:t>2020/7/25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00D6189-9979-40F2-BB79-6560FBA4A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DBC6C95-3731-4465-889C-1633A3A18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7412-E769-4C02-A919-260C7FA8FC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8996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AF0477-8FF3-4128-8681-9DC9853F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862791C-3731-4555-AE06-1A0CBD2DD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53C9F4F-DBCE-4103-9530-562985A9C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F195-4349-434D-AAEB-80CB22A78763}" type="datetimeFigureOut">
              <a:rPr lang="zh-CN" altLang="en-US" smtClean="0"/>
              <a:t>2020/7/25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CC409F7-B357-4D20-8F11-AA2FDB077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6CC1208-5587-4962-A006-0BBD3538E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7412-E769-4C02-A919-260C7FA8FC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0650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1BD48C-161D-4348-8BB7-15CBB016B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85804CF-E04A-4DB9-A5DB-4AFC3FECBE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EB93920-8429-4BEA-B9C4-2EAA37A75C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899C74F-6C4F-4B80-AE13-CD1D806C6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F195-4349-434D-AAEB-80CB22A78763}" type="datetimeFigureOut">
              <a:rPr lang="zh-CN" altLang="en-US" smtClean="0"/>
              <a:t>2020/7/25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928D876-8580-4B40-BFE6-3F916D2DD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8CFA225-916A-47F1-9D0F-529332183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7412-E769-4C02-A919-260C7FA8FC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9669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5D0410-4753-4FBD-BB3E-71C04D1CE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B56C1B8-4C2E-4830-8BE8-EEDACAF6E2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029AF89-1DDD-46C8-81A2-B6E43EBD8A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9AB5920-1160-4A43-8770-743BB378AB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638E085-0819-466A-A3F2-CF3C40909D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995C092-2810-4F86-9B8E-3401177E2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F195-4349-434D-AAEB-80CB22A78763}" type="datetimeFigureOut">
              <a:rPr lang="zh-CN" altLang="en-US" smtClean="0"/>
              <a:t>2020/7/25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1A6C17E1-29B9-44B9-BA44-6AC60118E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4565C91-310A-44B4-8DE5-6B92265D6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7412-E769-4C02-A919-260C7FA8FC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4190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E6A431-022A-44EE-9AF0-37F14EE5A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255D1F0-CD05-4522-8CEF-A748A9056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F195-4349-434D-AAEB-80CB22A78763}" type="datetimeFigureOut">
              <a:rPr lang="zh-CN" altLang="en-US" smtClean="0"/>
              <a:t>2020/7/25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F226234-C0E8-4D4A-8491-56C2AFF6D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0318663-E7D6-41AB-862D-4ED92A753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7412-E769-4C02-A919-260C7FA8FC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0844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45A6146-7136-4ECA-A51E-6E0039BDA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F195-4349-434D-AAEB-80CB22A78763}" type="datetimeFigureOut">
              <a:rPr lang="zh-CN" altLang="en-US" smtClean="0"/>
              <a:t>2020/7/25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E7111F0-6E25-4F06-AF74-79B6017CB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6F8B48D-1246-4DD1-A3DD-2F411B6EA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7412-E769-4C02-A919-260C7FA8FC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9112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3E11D2-12AC-4B60-A18E-AC6EED2BB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9F1AD8E-CFCD-4E01-9E5F-9AA70EB0D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78F3CA1-DB98-421E-8180-421F9BE493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F67E2A2-333D-4FD2-9A84-E624D64D1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F195-4349-434D-AAEB-80CB22A78763}" type="datetimeFigureOut">
              <a:rPr lang="zh-CN" altLang="en-US" smtClean="0"/>
              <a:t>2020/7/25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2E295E1-94B4-4626-B4D1-88B447CA7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A6DF893-E3F2-4F8C-A660-E54BC47FC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7412-E769-4C02-A919-260C7FA8FC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9930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BDF9C7-94AD-45F7-A8CD-3F60FEC74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BC11A3E-C809-4728-9374-E768327E83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42AC83A-51AB-4E14-A820-FBD154FE36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A47518A-2E48-43B7-9C1A-BB0CD4986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F195-4349-434D-AAEB-80CB22A78763}" type="datetimeFigureOut">
              <a:rPr lang="zh-CN" altLang="en-US" smtClean="0"/>
              <a:t>2020/7/25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0F136E8-0C03-49CA-909C-6BA2BDFB0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078DC1D-E330-42A0-944F-3F3AC6E5D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7412-E769-4C02-A919-260C7FA8FC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5531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679870F-025C-4C9D-A9B2-5485A62A1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C4EAAA4-53EA-4C17-96E4-1340CD6DC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FA7EE57-BF27-4E88-A4E1-D63838C303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1F195-4349-434D-AAEB-80CB22A78763}" type="datetimeFigureOut">
              <a:rPr lang="zh-CN" altLang="en-US" smtClean="0"/>
              <a:t>2020/7/25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0D294F-EB63-418A-AFF5-99410BCF99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73AF121-7DA7-45E1-B8FD-88271D438A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C7412-E769-4C02-A919-260C7FA8FC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7347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C1051816-B51B-48B0-A917-63ED7E939E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8921"/>
            <a:ext cx="12192000" cy="415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65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14777A-9D22-4CDB-A5F1-75B6AF658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Video Representaion</a:t>
            </a:r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ACD36CD-C325-41C1-AF3D-E65269BBA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TSN</a:t>
            </a:r>
          </a:p>
          <a:p>
            <a:r>
              <a:rPr lang="en-US" altLang="zh-CN"/>
              <a:t>I3D</a:t>
            </a:r>
          </a:p>
          <a:p>
            <a:r>
              <a:rPr lang="en-US" altLang="zh-CN"/>
              <a:t>Slowfast</a:t>
            </a:r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7F1B02FA-92C6-414D-8456-5303E51857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358" y="3786188"/>
            <a:ext cx="9953625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671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6B4093-07A3-45A4-AEF3-980FAC778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Cascade Boundary Refinement Network</a:t>
            </a:r>
            <a:endParaRPr lang="zh-CN" altLang="en-US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72A6AD42-3268-489A-9254-FDED71802F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188" y="1825625"/>
            <a:ext cx="10363624" cy="4351338"/>
          </a:xfrm>
        </p:spPr>
      </p:pic>
    </p:spTree>
    <p:extLst>
      <p:ext uri="{BB962C8B-B14F-4D97-AF65-F5344CB8AC3E}">
        <p14:creationId xmlns:p14="http://schemas.microsoft.com/office/powerpoint/2010/main" val="3258357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057F79-2CA9-46EB-8E98-477394210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Cascade Boundary Refinement module</a:t>
            </a:r>
            <a:endParaRPr lang="zh-CN" altLang="en-US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33F50FF6-89D7-4581-9B80-56A6F76B8C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51842" y="1929320"/>
            <a:ext cx="5042589" cy="4351338"/>
          </a:xfrm>
        </p:spPr>
      </p:pic>
    </p:spTree>
    <p:extLst>
      <p:ext uri="{BB962C8B-B14F-4D97-AF65-F5344CB8AC3E}">
        <p14:creationId xmlns:p14="http://schemas.microsoft.com/office/powerpoint/2010/main" val="1143732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7D6D0C-3D9E-41AB-A41D-0EA3F8B33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Experiments</a:t>
            </a:r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B8B6DE43-46E6-40E4-A4FB-7D1676B247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10401300" cy="386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413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8EA6198-975C-469E-A8B2-8EDD5CE40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总结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C18871A-CC91-43E0-8884-C9D4F95EB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多个网络共同提特征</a:t>
            </a:r>
            <a:endParaRPr lang="en-US" altLang="zh-CN"/>
          </a:p>
          <a:p>
            <a:r>
              <a:rPr lang="en-US" altLang="zh-CN"/>
              <a:t>Temporal Feature Encoding module</a:t>
            </a:r>
            <a:r>
              <a:rPr lang="zh-CN" altLang="en-US"/>
              <a:t>（</a:t>
            </a:r>
            <a:r>
              <a:rPr lang="en-US" altLang="zh-CN"/>
              <a:t> BiLSTM</a:t>
            </a:r>
            <a:r>
              <a:rPr lang="zh-CN" altLang="en-US"/>
              <a:t>）</a:t>
            </a:r>
            <a:endParaRPr lang="en-US" altLang="zh-CN"/>
          </a:p>
          <a:p>
            <a:r>
              <a:rPr lang="en-US" altLang="zh-CN"/>
              <a:t>CBR-Net</a:t>
            </a:r>
          </a:p>
          <a:p>
            <a:r>
              <a:rPr lang="en-US" altLang="zh-CN"/>
              <a:t>Ensemble Strategies(CBR-Net</a:t>
            </a:r>
            <a:r>
              <a:rPr lang="zh-CN" altLang="en-US"/>
              <a:t>、</a:t>
            </a:r>
            <a:r>
              <a:rPr lang="en-US" altLang="zh-CN"/>
              <a:t>BSN</a:t>
            </a:r>
            <a:r>
              <a:rPr lang="zh-CN" altLang="en-US"/>
              <a:t>、</a:t>
            </a:r>
            <a:r>
              <a:rPr lang="en-US" altLang="zh-CN"/>
              <a:t>BMN)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4044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38</Words>
  <Application>Microsoft Office PowerPoint</Application>
  <PresentationFormat>宽屏</PresentationFormat>
  <Paragraphs>12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等线</vt:lpstr>
      <vt:lpstr>等线 Light</vt:lpstr>
      <vt:lpstr>Arial</vt:lpstr>
      <vt:lpstr>Office 主题​​</vt:lpstr>
      <vt:lpstr>PowerPoint 演示文稿</vt:lpstr>
      <vt:lpstr>Video Representaion</vt:lpstr>
      <vt:lpstr>Cascade Boundary Refinement Network</vt:lpstr>
      <vt:lpstr>Cascade Boundary Refinement module</vt:lpstr>
      <vt:lpstr>Experiments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无敌赖赖</dc:creator>
  <cp:lastModifiedBy>无敌赖赖</cp:lastModifiedBy>
  <cp:revision>4</cp:revision>
  <dcterms:created xsi:type="dcterms:W3CDTF">2020-07-25T03:22:43Z</dcterms:created>
  <dcterms:modified xsi:type="dcterms:W3CDTF">2020-07-25T13:30:20Z</dcterms:modified>
</cp:coreProperties>
</file>