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34BC5-377C-0746-9F9A-548B465C1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2FCB20-CE1C-E549-9FA1-AB94FBD9E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ADA5C-9FBB-5345-AD9E-0E21B643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F33F-39E8-974E-91F7-C6724333EEB7}" type="datetimeFigureOut">
              <a:rPr lang="en-CN" smtClean="0"/>
              <a:t>2022/3/21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D1FD0-D5BF-BD46-8878-F4ED4D9A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132F1-10E2-CC43-A74E-3BD558063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481-8651-264E-9979-6651BA795B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314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D73A-F7FE-4742-91A9-FFA25767D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7F45D9-4FF3-4C47-B62B-3CB7DA2EC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8B24A-29CD-774F-B8B1-C9735005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F33F-39E8-974E-91F7-C6724333EEB7}" type="datetimeFigureOut">
              <a:rPr lang="en-CN" smtClean="0"/>
              <a:t>2022/3/21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B4839-A8C4-314E-AE89-204BCE2C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4BEC9-AC67-054E-B1BD-7A2A7BFC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481-8651-264E-9979-6651BA795B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760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05E87F-70AB-7740-B3CE-59D5CA58E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A046E-78ED-7541-8DEC-82B04C0F61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005E8-FC66-3540-9D62-592ED0ED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F33F-39E8-974E-91F7-C6724333EEB7}" type="datetimeFigureOut">
              <a:rPr lang="en-CN" smtClean="0"/>
              <a:t>2022/3/21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EA952-1418-9346-91A0-C13CADE1D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6CC75-48FD-DF4E-B79C-170B3D329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481-8651-264E-9979-6651BA795B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46959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3111-5C99-3A4F-B4ED-C2223F4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E8EBE-B5D9-584B-816A-EBD648B43F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D319A-1F59-7645-94E1-E79631E30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F33F-39E8-974E-91F7-C6724333EEB7}" type="datetimeFigureOut">
              <a:rPr lang="en-CN" smtClean="0"/>
              <a:t>2022/3/21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2B8D5-B7B1-7F44-BCE0-F3CB6430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43642-5CEE-2845-BAC9-2D9106B4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481-8651-264E-9979-6651BA795B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3734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8291C-9662-064E-8A04-B0CE8323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EB296-5398-B046-927F-0FD885D2C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4FC54-DA7B-3F47-8E85-FAF63E787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F33F-39E8-974E-91F7-C6724333EEB7}" type="datetimeFigureOut">
              <a:rPr lang="en-CN" smtClean="0"/>
              <a:t>2022/3/21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06B2-0289-DC43-82DB-DA2F6548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111D9-2ABB-4A4B-97A7-57AA0B08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481-8651-264E-9979-6651BA795B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1366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1B033-7BFB-3B49-ADF3-5157910A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68A2-069C-DB4E-A4E5-18238EA94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92BC8B-3166-AA46-8B19-1E38EA260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98FF9-12CA-9A4E-B56D-00CAB56B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F33F-39E8-974E-91F7-C6724333EEB7}" type="datetimeFigureOut">
              <a:rPr lang="en-CN" smtClean="0"/>
              <a:t>2022/3/21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41581-E397-DF40-80F5-481F916EB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8A330-ADCF-C344-8BC1-44993DDCB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481-8651-264E-9979-6651BA795B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07635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7F62-502D-7042-9C5E-FF7790723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82C9C-B4D0-2A4A-9BD7-886A074C4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B10559-5331-5240-A58F-BC70885F9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870DD-F235-A14F-8A68-EBF641BA99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BE1CF-2A49-5F4D-AE67-723758D7B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BDDD34-B152-EC4D-988B-E1698DBC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F33F-39E8-974E-91F7-C6724333EEB7}" type="datetimeFigureOut">
              <a:rPr lang="en-CN" smtClean="0"/>
              <a:t>2022/3/21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EA8CA8-66FD-954D-9674-B55294CE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621F1-1C0A-7B47-A5BE-1E90F4BC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481-8651-264E-9979-6651BA795B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99813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74B9-49BD-6D47-93A0-4117603B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9F5A9-7C19-2940-A0E7-D68AAD73C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F33F-39E8-974E-91F7-C6724333EEB7}" type="datetimeFigureOut">
              <a:rPr lang="en-CN" smtClean="0"/>
              <a:t>2022/3/21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17A4-F2DF-D349-9074-33976763C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9A0D2-7208-794F-AD3F-100FE5AE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481-8651-264E-9979-6651BA795B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4783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5E055B-2489-B349-BCE1-3B75FA50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F33F-39E8-974E-91F7-C6724333EEB7}" type="datetimeFigureOut">
              <a:rPr lang="en-CN" smtClean="0"/>
              <a:t>2022/3/21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EE8E8-AC7D-B449-948D-45B76C43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69C879-693D-4D40-9537-6A0BC1193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481-8651-264E-9979-6651BA795B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6426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F1D8-6567-B74E-A9D2-64B76459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25101-C0FA-4C45-83E2-36AA23849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C71BE-57F3-BA45-8C3C-B857AB621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8235A-310B-1842-9050-0739105C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F33F-39E8-974E-91F7-C6724333EEB7}" type="datetimeFigureOut">
              <a:rPr lang="en-CN" smtClean="0"/>
              <a:t>2022/3/21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77BA4-CB45-CF4F-907A-D2A1352F3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F27135-BC4A-2D47-9F94-48E8D8A9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481-8651-264E-9979-6651BA795B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03512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F519-313E-4546-A5F5-3A34932A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97C36E-DFFB-EF47-B27E-634B9CBB5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A5B1F-5F7F-B64D-ACF3-E7FDD208A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3812BF-A04A-CE45-9071-F7B603DF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F33F-39E8-974E-91F7-C6724333EEB7}" type="datetimeFigureOut">
              <a:rPr lang="en-CN" smtClean="0"/>
              <a:t>2022/3/21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4A2A0-5AEA-A548-A733-603E8159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BACA4-6022-CF4D-BB30-FCFFC5EF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A481-8651-264E-9979-6651BA795B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9921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B140E-3593-5E4C-A35D-92250665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2093F-2747-1042-AD3D-944A55AA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98634-EDFF-504C-A1C7-B4532344D0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8F33F-39E8-974E-91F7-C6724333EEB7}" type="datetimeFigureOut">
              <a:rPr lang="en-CN" smtClean="0"/>
              <a:t>2022/3/21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192EF-A035-D243-B47E-78D8E525F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C25D2-0282-EC4C-B074-E9ABB4638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A481-8651-264E-9979-6651BA795B78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12308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0ED2F9-06D2-5841-BB28-DEB962F3C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512" y="2122244"/>
            <a:ext cx="9610976" cy="261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339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80E3B34-22A6-0C4F-87D1-C4EAB9301CE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38200" y="1258888"/>
            <a:ext cx="10515600" cy="55991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895BAE-F4D4-B64F-BB23-03DFAC548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585" y="1480045"/>
            <a:ext cx="2324100" cy="88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5B063A-7A58-394A-B564-F2C45BA99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4536" y="131632"/>
            <a:ext cx="2882900" cy="635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6D6229-E17E-5E48-8D33-31F821184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504" y="766632"/>
            <a:ext cx="2921000" cy="66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68DE79-A825-8748-A2B6-5787CDE2D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5529" y="766632"/>
            <a:ext cx="2921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26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CF249D-3CF0-A44D-8DD4-B2D024BF6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825" y="450655"/>
            <a:ext cx="9404350" cy="59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18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 Luting</dc:creator>
  <cp:lastModifiedBy>Wang Luting</cp:lastModifiedBy>
  <cp:revision>1</cp:revision>
  <dcterms:created xsi:type="dcterms:W3CDTF">2022-03-21T08:37:57Z</dcterms:created>
  <dcterms:modified xsi:type="dcterms:W3CDTF">2022-03-21T11:05:41Z</dcterms:modified>
</cp:coreProperties>
</file>