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114" d="100"/>
          <a:sy n="114" d="100"/>
        </p:scale>
        <p:origin x="10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7268-D7E5-2A47-B674-33F3F8CB406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82CA-EA6D-A94E-AA31-CC62EB0F8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43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582CA-EA6D-A94E-AA31-CC62EB0F86A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15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92756-FE50-C2BE-C523-5C37242E5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C81173-651F-9823-23E0-F294CFF6E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4C9275-E984-5617-D300-662FB8CD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CF5EF-8143-8DA1-46D2-B9014E80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028C6E-C64D-50EF-8EA9-61EF9CB1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893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650A8-7C7A-A8F0-F54F-15BA20A2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4F91FA-073D-94F4-F2DF-887C3F4D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DC6FD5-16AC-A0FA-D15C-C59FAE9C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D5A0E-8907-971B-C91B-FC57E57C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1E4CC5-336E-AD3D-9233-F72A74DB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756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CA183F-13EF-C7BD-9316-451C4C51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B77599-C6E5-9022-60EE-E9EC8AF1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EA6EF-61A7-7DAF-1422-9D7D44EF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4954E-D1AA-4F27-D0BA-373A87D7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463619-EFE7-83B8-ECE6-B730DCEC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022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5EC96-EF89-8456-4B2B-C721DB7D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B9D50C-7E05-E927-604F-9841EF7A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1FB76D-03E5-25AD-9839-F4CD7F81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0C09DB-C07C-4ECF-89E6-4716291C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08A3-17A7-5B9A-C3C0-66340E65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34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EFAC1-3FE6-6986-3AD6-8FD12448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933704-2059-4BFE-7824-C71B3B62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03450-C4C8-FB01-B38C-85D702A4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275AB-D95F-403E-F2C7-CCC24353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58418B-EC4C-DEF4-4793-13BDCD69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731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F05FF-E5BB-0CDD-B12C-22997F36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53AFE-7BA5-3EF9-8208-FD340653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7A2063-1986-A5F2-5906-C9178782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3F22E2-4F8B-4ECC-D322-944D241E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0CFEAA-B310-A0BF-8511-37F5E359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22A1D0-4141-99A5-DC52-E9DC5D21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4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EA190-14A1-EE20-E9BF-8EC37B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94E81-77E8-79D8-6AA2-30AD7715C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7411F4-224C-731C-2D54-19BBDEA14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B709CB-A460-040B-B498-65CCACE0F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9EF1A7-6420-884B-C845-2C6F56878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57276A-E881-451E-2F47-D89836C9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7F861F-3E88-B6AA-1178-7BB45EAC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D59437-7E56-5ADA-3235-409D6EE4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54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D2E30-613A-C3AC-7898-6A169E94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14A36C-2721-3ABE-27BC-493AE900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3DE57E-C92A-5832-E06B-43452E80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366FF6-CF73-2CB3-0EF6-B9315851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499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6177CD-65D3-7B0B-165D-FCA87DA5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6A8047-6452-4BFB-2A77-082CA727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ED3AF-2E81-49E8-CF2E-0B1205BE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587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E4860-7872-8AE1-6909-3E8CF6A6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08645-AD81-1FAB-4BD7-551B35D4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D5A866-57E5-D62C-8514-09D673DF3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8E003F-2F98-0A1E-4D01-D9928D3E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73EA42-895C-5D46-C449-2A5C5B98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293C80-3942-CC4C-DDD1-9CA73BA7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677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0B20E-D2D2-3E3C-4235-85CB9C95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73498-88AC-5A86-07F7-2B1B5765A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A8667F-9E51-E0B8-C373-6B21E87FB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34BE28-8873-D27F-E3F2-AA0C1E55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1D72CF-0B33-1504-CB4F-E9508B57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56BEF9-58C7-F43F-B1F4-92475D94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2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58A238-9FB0-3197-D3AA-96A81F27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444F75-9E3D-76D4-161D-B0DECE4C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B116AA-3DF1-CE42-194D-92EA10851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19AF-8D16-E54C-86AA-1EAA49051BD5}" type="datetimeFigureOut">
              <a:rPr kumimoji="1" lang="zh-CN" altLang="en-US" smtClean="0"/>
              <a:t>2022/6/19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39D97F-4BE6-1FE6-ECA9-28D9F741B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FCAEC-74E3-E4C3-94D6-D5EF9576B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9835-1D14-4C47-838C-443EB35B4C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596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0142EC-41B2-643F-F467-4168CBAC0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2"/>
          <a:stretch/>
        </p:blipFill>
        <p:spPr>
          <a:xfrm>
            <a:off x="548268" y="692831"/>
            <a:ext cx="11095463" cy="44464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8D76F4-642C-B6A9-2ECA-D3154087DC1E}"/>
              </a:ext>
            </a:extLst>
          </p:cNvPr>
          <p:cNvSpPr txBox="1"/>
          <p:nvPr/>
        </p:nvSpPr>
        <p:spPr>
          <a:xfrm>
            <a:off x="4746661" y="5506948"/>
            <a:ext cx="277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NeurIPS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2020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3765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CAC34A-4CED-72FD-25FB-D9043956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3" y="614065"/>
            <a:ext cx="8752114" cy="24140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C695A6-3B94-60D1-10D8-6FA8DD569007}"/>
              </a:ext>
            </a:extLst>
          </p:cNvPr>
          <p:cNvSpPr txBox="1"/>
          <p:nvPr/>
        </p:nvSpPr>
        <p:spPr>
          <a:xfrm>
            <a:off x="816429" y="3276600"/>
            <a:ext cx="10559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multimodal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trade-off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" altLang="zh-CN" b="1" dirty="0"/>
              <a:t>inter-modal fusion</a:t>
            </a:r>
            <a:r>
              <a:rPr kumimoji="1" lang="zh-CN" altLang="en-US" b="1" dirty="0"/>
              <a:t> </a:t>
            </a:r>
            <a:r>
              <a:rPr kumimoji="1" lang="en" altLang="zh-CN" dirty="0"/>
              <a:t>and </a:t>
            </a:r>
            <a:r>
              <a:rPr kumimoji="1" lang="en" altLang="zh-CN" b="1" dirty="0"/>
              <a:t>intra-modal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</a:t>
            </a:r>
            <a:r>
              <a:rPr kumimoji="1" lang="en" altLang="zh-CN" dirty="0"/>
              <a:t>using modality-common information and preserving modality-specific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aggregation-based fusion is prone to underestimating the intra-modal propagation once the </a:t>
            </a:r>
            <a:r>
              <a:rPr kumimoji="1" lang="en" altLang="zh-CN" b="1" dirty="0"/>
              <a:t>multi-modal sub-networks have been aggregated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</a:t>
            </a:r>
            <a:r>
              <a:rPr kumimoji="1" lang="en" altLang="zh-CN" dirty="0"/>
              <a:t>he alignment-based fusion maintains</a:t>
            </a:r>
            <a:r>
              <a:rPr kumimoji="1" lang="zh-CN" altLang="en-US" dirty="0"/>
              <a:t> </a:t>
            </a:r>
            <a:r>
              <a:rPr kumimoji="1" lang="en" altLang="zh-CN" dirty="0"/>
              <a:t>the intra-modal propagation, but it always delivers ineffective inter-modal fusion owing to the weak</a:t>
            </a:r>
            <a:r>
              <a:rPr kumimoji="1" lang="zh-CN" altLang="en-US" dirty="0"/>
              <a:t> </a:t>
            </a:r>
            <a:r>
              <a:rPr kumimoji="1" lang="en" altLang="zh-CN" dirty="0"/>
              <a:t>message exchanging by </a:t>
            </a:r>
            <a:r>
              <a:rPr kumimoji="1" lang="en" altLang="zh-CN" b="1" dirty="0"/>
              <a:t>solely training the alignment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" altLang="zh-CN" dirty="0"/>
              <a:t>CEN dynamically exchanges the</a:t>
            </a:r>
            <a:r>
              <a:rPr kumimoji="1" lang="zh-CN" altLang="en-US" dirty="0"/>
              <a:t> </a:t>
            </a:r>
            <a:r>
              <a:rPr kumimoji="1" lang="en" altLang="zh-CN" dirty="0"/>
              <a:t>channels between sub-networks for fusion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" altLang="zh-CN" b="1" dirty="0"/>
              <a:t>smaller-norm-less-informative assumption </a:t>
            </a:r>
            <a:r>
              <a:rPr kumimoji="1" lang="en" altLang="zh-CN" dirty="0"/>
              <a:t>inspired from network pruning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4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82D2E5-9AAE-1108-AD06-4F4F532E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51" y="1491945"/>
            <a:ext cx="3567792" cy="7873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723131A-3C91-DA87-B986-43142C062D4B}"/>
              </a:ext>
            </a:extLst>
          </p:cNvPr>
          <p:cNvSpPr txBox="1"/>
          <p:nvPr/>
        </p:nvSpPr>
        <p:spPr>
          <a:xfrm>
            <a:off x="1341466" y="1122613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38AC00-BBF3-80EC-6FD6-3CDFE00D624D}"/>
              </a:ext>
            </a:extLst>
          </p:cNvPr>
          <p:cNvSpPr txBox="1"/>
          <p:nvPr/>
        </p:nvSpPr>
        <p:spPr>
          <a:xfrm>
            <a:off x="1341466" y="227932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Aggregation-based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5F27FC-B890-A728-64F1-EDDBA085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09" y="2648652"/>
            <a:ext cx="4939393" cy="554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2F921BF-7614-AC33-B147-761663E4A42B}"/>
              </a:ext>
            </a:extLst>
          </p:cNvPr>
          <p:cNvSpPr txBox="1"/>
          <p:nvPr/>
        </p:nvSpPr>
        <p:spPr>
          <a:xfrm>
            <a:off x="1341466" y="320353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Alignment-based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E178F0-CE20-45EB-5BA2-C0135A3C2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09" y="3599956"/>
            <a:ext cx="6507763" cy="725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E33C921-ABC5-7FB9-3E78-9016012278FF}"/>
                  </a:ext>
                </a:extLst>
              </p:cNvPr>
              <p:cNvSpPr txBox="1"/>
              <p:nvPr/>
            </p:nvSpPr>
            <p:spPr>
              <a:xfrm>
                <a:off x="6589832" y="2741429"/>
                <a:ext cx="185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network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E33C921-ABC5-7FB9-3E78-90160122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832" y="2741429"/>
                <a:ext cx="1854995" cy="369332"/>
              </a:xfrm>
              <a:prstGeom prst="rect">
                <a:avLst/>
              </a:prstGeom>
              <a:blipFill>
                <a:blip r:embed="rId5"/>
                <a:stretch>
                  <a:fillRect l="-2041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0164F2E-7048-BB6C-1FF5-08ACBE8B5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234" y="4814866"/>
            <a:ext cx="6922218" cy="7927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2D78DB-B013-CFDD-D98F-349E803F7285}"/>
              </a:ext>
            </a:extLst>
          </p:cNvPr>
          <p:cNvSpPr txBox="1"/>
          <p:nvPr/>
        </p:nvSpPr>
        <p:spPr>
          <a:xfrm>
            <a:off x="1341466" y="4389777"/>
            <a:ext cx="587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The whole optimization objective of </a:t>
            </a:r>
            <a:r>
              <a:rPr kumimoji="1" lang="en-US" altLang="zh-CN" dirty="0"/>
              <a:t>proposed</a:t>
            </a:r>
            <a:r>
              <a:rPr kumimoji="1" lang="en" altLang="zh-CN" dirty="0"/>
              <a:t> method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95DA45-4E10-323D-8F89-AA95D5A4FB2E}"/>
              </a:ext>
            </a:extLst>
          </p:cNvPr>
          <p:cNvSpPr txBox="1"/>
          <p:nvPr/>
        </p:nvSpPr>
        <p:spPr>
          <a:xfrm>
            <a:off x="3687747" y="5696819"/>
            <a:ext cx="611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L1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norm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BN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parameters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find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less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informative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channels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E7A35E-8EB1-FC57-4397-23B5703FFC7A}"/>
              </a:ext>
            </a:extLst>
          </p:cNvPr>
          <p:cNvSpPr/>
          <p:nvPr/>
        </p:nvSpPr>
        <p:spPr>
          <a:xfrm>
            <a:off x="5223753" y="4823215"/>
            <a:ext cx="1459149" cy="7843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561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08F040-AB13-2096-E8D6-F69D6917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88" y="689534"/>
            <a:ext cx="6865024" cy="25870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037EC-B898-FA1E-6F63-81589406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08" y="3514190"/>
            <a:ext cx="3894307" cy="7942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ADB277A-E10E-1526-C672-34BDF5A95434}"/>
              </a:ext>
            </a:extLst>
          </p:cNvPr>
          <p:cNvSpPr txBox="1"/>
          <p:nvPr/>
        </p:nvSpPr>
        <p:spPr>
          <a:xfrm>
            <a:off x="1024754" y="3600343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BN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9B0279-B1A2-C335-3C72-BEA9A970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806" y="4662751"/>
            <a:ext cx="6865024" cy="1099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EF9CC6-9D81-32F9-1698-3C060678AB13}"/>
                  </a:ext>
                </a:extLst>
              </p:cNvPr>
              <p:cNvSpPr txBox="1"/>
              <p:nvPr/>
            </p:nvSpPr>
            <p:spPr>
              <a:xfrm>
                <a:off x="1024754" y="5027636"/>
                <a:ext cx="3576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Exchange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channels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small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EF9CC6-9D81-32F9-1698-3C060678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4" y="5027636"/>
                <a:ext cx="3576428" cy="369332"/>
              </a:xfrm>
              <a:prstGeom prst="rect">
                <a:avLst/>
              </a:prstGeom>
              <a:blipFill>
                <a:blip r:embed="rId6"/>
                <a:stretch>
                  <a:fillRect l="-1060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9886BCA-6D90-D26B-1A53-53B77084B788}"/>
              </a:ext>
            </a:extLst>
          </p:cNvPr>
          <p:cNvSpPr txBox="1"/>
          <p:nvPr/>
        </p:nvSpPr>
        <p:spPr>
          <a:xfrm>
            <a:off x="3571218" y="5920255"/>
            <a:ext cx="70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solidFill>
                  <a:schemeClr val="accent5">
                    <a:lumMod val="75000"/>
                  </a:schemeClr>
                </a:solidFill>
              </a:rPr>
              <a:t>if one channel of one modality has little impact to the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accent5">
                    <a:lumMod val="75000"/>
                  </a:schemeClr>
                </a:solidFill>
              </a:rPr>
              <a:t>final prediction,</a:t>
            </a:r>
          </a:p>
          <a:p>
            <a:r>
              <a:rPr lang="en" altLang="zh-CN" dirty="0">
                <a:solidFill>
                  <a:schemeClr val="accent5">
                    <a:lumMod val="75000"/>
                  </a:schemeClr>
                </a:solidFill>
              </a:rPr>
              <a:t>then we replace it with the mean of other modalities</a:t>
            </a:r>
            <a:endParaRPr kumimoji="1"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6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B942A4-0376-4F09-84C3-A24C754E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42" y="1651173"/>
            <a:ext cx="9806116" cy="30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AF9E9F-0E68-773E-04E7-595B5EE0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77" y="1059366"/>
            <a:ext cx="9865646" cy="51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F85548-9E04-EB0E-38E8-F2C533D1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6" y="1159726"/>
            <a:ext cx="10232547" cy="50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8E4B89-5213-D99B-9AF9-99A0FBBBC61D}"/>
              </a:ext>
            </a:extLst>
          </p:cNvPr>
          <p:cNvSpPr txBox="1"/>
          <p:nvPr/>
        </p:nvSpPr>
        <p:spPr>
          <a:xfrm>
            <a:off x="500743" y="1524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DBA378-07E0-2292-F82C-4762E627F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3" y="1193182"/>
            <a:ext cx="10969894" cy="45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153</Words>
  <Application>Microsoft Macintosh PowerPoint</Application>
  <PresentationFormat>宽屏</PresentationFormat>
  <Paragraphs>27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29</cp:revision>
  <dcterms:created xsi:type="dcterms:W3CDTF">2022-06-19T09:17:46Z</dcterms:created>
  <dcterms:modified xsi:type="dcterms:W3CDTF">2022-06-19T11:36:53Z</dcterms:modified>
</cp:coreProperties>
</file>