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6"/>
  </p:normalViewPr>
  <p:slideViewPr>
    <p:cSldViewPr snapToGrid="0" snapToObjects="1">
      <p:cViewPr varScale="1">
        <p:scale>
          <a:sx n="142" d="100"/>
          <a:sy n="142" d="100"/>
        </p:scale>
        <p:origin x="1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B86435-CECB-C940-AD05-D4AEC20A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20D548D-3275-034C-A1E9-B78446743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574028-52FE-E041-B8C2-B62CAFE2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43EE-15F5-774C-8832-B5EDD542C578}" type="datetimeFigureOut">
              <a:rPr kumimoji="1" lang="zh-CN" altLang="en-US" smtClean="0"/>
              <a:t>2020/7/18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994234-71EA-2344-9EAC-8DA2AEDED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B4D06C-C206-D047-B8AB-F34C1E4A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EBBA-C06D-6942-9349-68534CC1B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558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53DC23-89D5-274C-BD87-6709FF3CD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1DE090-5389-4A41-ABC3-C2E7DE4B4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8B3C57-7382-B940-AD99-505208CB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43EE-15F5-774C-8832-B5EDD542C578}" type="datetimeFigureOut">
              <a:rPr kumimoji="1" lang="zh-CN" altLang="en-US" smtClean="0"/>
              <a:t>2020/7/18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5AD62D-4F20-4442-A7E3-BDC7B93D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35A7B5-914E-4447-87D2-9F32B252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EBBA-C06D-6942-9349-68534CC1B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569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67056BE-D31B-FD4C-83A0-FE9F9CEF2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B55A5A-9372-974F-8BAC-EA19625FA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D0DF67-B68D-9244-8B86-2F60888B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43EE-15F5-774C-8832-B5EDD542C578}" type="datetimeFigureOut">
              <a:rPr kumimoji="1" lang="zh-CN" altLang="en-US" smtClean="0"/>
              <a:t>2020/7/18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55D498-F3C3-B048-B4E4-B64A9AAA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49DD6B-EE7D-7D4F-86C6-BA9E2A9C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EBBA-C06D-6942-9349-68534CC1B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067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507DD0-92F8-E64D-B7BA-B72BB9F6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D67743-D6C6-C944-920D-16B648F29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66F7F4-3E38-444D-A73F-F99F85B1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43EE-15F5-774C-8832-B5EDD542C578}" type="datetimeFigureOut">
              <a:rPr kumimoji="1" lang="zh-CN" altLang="en-US" smtClean="0"/>
              <a:t>2020/7/18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D339CA-18F4-C543-AA1C-B1456004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3AE1B4-EE26-D841-A924-6133D34D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EBBA-C06D-6942-9349-68534CC1B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702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7E63D4-4EF9-BF47-8B71-539438C2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8F5F22-DBDB-CA4A-A26B-098AD7AC8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A07C93-287E-A848-9398-2F235F2E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43EE-15F5-774C-8832-B5EDD542C578}" type="datetimeFigureOut">
              <a:rPr kumimoji="1" lang="zh-CN" altLang="en-US" smtClean="0"/>
              <a:t>2020/7/18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52F9F9-C2E9-FF43-9ED0-C9899E62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52A178-A322-FC4D-9FCE-43A9E261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EBBA-C06D-6942-9349-68534CC1B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563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10E09D-7CED-6F41-9254-2829DA478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17FD1A-C97E-6C4D-84EF-6BBC2DA96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3859F7-EDF0-094B-9AFD-283A316C1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3B2A3E-DDA2-FD4C-8B53-7AA0A6E81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43EE-15F5-774C-8832-B5EDD542C578}" type="datetimeFigureOut">
              <a:rPr kumimoji="1" lang="zh-CN" altLang="en-US" smtClean="0"/>
              <a:t>2020/7/18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73EADF-23D6-F74F-8872-7B1B8282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285528-A478-B147-B469-687C0CCD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EBBA-C06D-6942-9349-68534CC1B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392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5DB3E-AE7D-8440-AFCE-C2229306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A402AE-15A7-164A-81DD-D7B0A3336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BA8CA5-6FD0-324D-B3A9-CD35B08E9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A6C0B9D-6BC7-3A4C-BBF8-B50B24969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7DE9058-0B24-5444-A330-CA35D7B9E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13DD810-6180-7744-81D3-17424E0E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43EE-15F5-774C-8832-B5EDD542C578}" type="datetimeFigureOut">
              <a:rPr kumimoji="1" lang="zh-CN" altLang="en-US" smtClean="0"/>
              <a:t>2020/7/18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31C946-4672-EF4E-B6EF-2B9EE0FE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285DEB-C828-8540-8E62-D1BAA4B9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EBBA-C06D-6942-9349-68534CC1B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872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BAB9D9-AEC3-B342-B924-0A8EE2A3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F4C16D-2E10-474C-9415-CD846DA8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43EE-15F5-774C-8832-B5EDD542C578}" type="datetimeFigureOut">
              <a:rPr kumimoji="1" lang="zh-CN" altLang="en-US" smtClean="0"/>
              <a:t>2020/7/18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C2CF41-B54E-134F-997D-CBC7FAE7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8AC4D1-59AD-974E-A26E-6AD703F4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EBBA-C06D-6942-9349-68534CC1B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045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7C393E-7336-D248-BC21-42E4617D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43EE-15F5-774C-8832-B5EDD542C578}" type="datetimeFigureOut">
              <a:rPr kumimoji="1" lang="zh-CN" altLang="en-US" smtClean="0"/>
              <a:t>2020/7/18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ED3FEFE-A4B4-0B41-8688-91A5CE9C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5590C2-4E2B-D741-8B5B-50217090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EBBA-C06D-6942-9349-68534CC1B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677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F1C07-B923-1540-8541-2C6476B9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34ABB2-B2B1-D945-8E15-61835A830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DCF412-1FFB-F74D-8155-663BA364E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D3F8C7-0D0D-2D49-8583-07E20F38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43EE-15F5-774C-8832-B5EDD542C578}" type="datetimeFigureOut">
              <a:rPr kumimoji="1" lang="zh-CN" altLang="en-US" smtClean="0"/>
              <a:t>2020/7/18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A7DF4F-8367-454C-B38B-0809706D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34EA21-1A09-2D4E-AB11-60CE5339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EBBA-C06D-6942-9349-68534CC1B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425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E2DC4-37D7-1E4D-BB11-1296CB58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0B9F6C0-5EE0-BB40-A252-79047184A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6076CD-16B5-9549-B731-3C87188F6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C1397A-550A-784B-94A4-3954E54C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43EE-15F5-774C-8832-B5EDD542C578}" type="datetimeFigureOut">
              <a:rPr kumimoji="1" lang="zh-CN" altLang="en-US" smtClean="0"/>
              <a:t>2020/7/18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A04CEF-1627-404B-979E-0FFD2915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F58033-73DC-F046-9C3B-3BBA6B51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EBBA-C06D-6942-9349-68534CC1B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828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5742DF-A12D-C34E-88C6-F7BFE5AD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B84C9A-7F2E-584C-9A99-C40166632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FC9E44-CC93-4E45-819D-4F073D5D5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743EE-15F5-774C-8832-B5EDD542C578}" type="datetimeFigureOut">
              <a:rPr kumimoji="1" lang="zh-CN" altLang="en-US" smtClean="0"/>
              <a:t>2020/7/18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2662E7-0303-9B43-B9BD-93B90A19A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C7D3C3-E9B0-F74B-B922-E40756A50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EBBA-C06D-6942-9349-68534CC1B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89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18353EE-237C-2C48-B6B1-E9A23792D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18" y="1829923"/>
            <a:ext cx="11411164" cy="31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8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39AEE66-EEE2-7F4C-9C39-C66A461BE102}"/>
              </a:ext>
            </a:extLst>
          </p:cNvPr>
          <p:cNvSpPr txBox="1"/>
          <p:nvPr/>
        </p:nvSpPr>
        <p:spPr>
          <a:xfrm>
            <a:off x="297950" y="205483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Motivation</a:t>
            </a:r>
            <a:endParaRPr kumimoji="1" lang="zh-CN" altLang="en-US" sz="24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06006B0-C42C-D240-AA40-B86F5B291720}"/>
              </a:ext>
            </a:extLst>
          </p:cNvPr>
          <p:cNvSpPr txBox="1"/>
          <p:nvPr/>
        </p:nvSpPr>
        <p:spPr>
          <a:xfrm>
            <a:off x="883577" y="791110"/>
            <a:ext cx="9924835" cy="558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The pre-training of generic feature or structure for video understanding is </a:t>
            </a:r>
            <a:r>
              <a:rPr kumimoji="1" lang="en" altLang="zh-CN" sz="2000" b="1" dirty="0"/>
              <a:t>seldom explored and remains challenging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T</a:t>
            </a:r>
            <a:r>
              <a:rPr kumimoji="1" lang="en" altLang="zh-CN" sz="2000" dirty="0"/>
              <a:t>he </a:t>
            </a:r>
            <a:r>
              <a:rPr kumimoji="1" lang="en" altLang="zh-CN" sz="2000" b="1" dirty="0"/>
              <a:t>simplicity</a:t>
            </a:r>
            <a:r>
              <a:rPr kumimoji="1" lang="en" altLang="zh-CN" sz="2000" dirty="0"/>
              <a:t> of current video</a:t>
            </a:r>
            <a:r>
              <a:rPr kumimoji="1" lang="en-US" altLang="zh-CN" sz="2000" dirty="0"/>
              <a:t>-</a:t>
            </a:r>
            <a:r>
              <a:rPr kumimoji="1" lang="en" altLang="zh-CN" sz="2000" dirty="0"/>
              <a:t>sentence benchmarks, which mostly focus on specific fine-grained domains with limited videos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(cooking,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movie)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the human annotations (e.g., video-sentence pairs) are </a:t>
            </a:r>
            <a:r>
              <a:rPr kumimoji="1" lang="en" altLang="zh-CN" sz="2000" b="1" dirty="0"/>
              <a:t>resourcefully expensive </a:t>
            </a:r>
            <a:r>
              <a:rPr kumimoji="1" lang="en" altLang="zh-CN" sz="2000" dirty="0"/>
              <a:t>and thus cannot be scaled up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Present the Auto-captions on GIF dataset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An </a:t>
            </a:r>
            <a:r>
              <a:rPr kumimoji="1" lang="en" altLang="zh-CN" sz="2000" b="1" dirty="0"/>
              <a:t>automatic</a:t>
            </a:r>
            <a:r>
              <a:rPr kumimoji="1" lang="en" altLang="zh-CN" sz="2000" dirty="0"/>
              <a:t> pipeline is devised to extract, filter, and refine the raw video-sentence pairs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2000" b="1" dirty="0"/>
              <a:t>Large</a:t>
            </a:r>
            <a:r>
              <a:rPr kumimoji="1" lang="en-US" altLang="zh-CN" sz="2000" b="1" dirty="0"/>
              <a:t>-scale</a:t>
            </a:r>
            <a:r>
              <a:rPr kumimoji="1" lang="zh-CN" altLang="en-US" sz="2000" b="1" dirty="0"/>
              <a:t> </a:t>
            </a:r>
            <a:r>
              <a:rPr kumimoji="1" lang="en-US" altLang="zh-CN" sz="2000" dirty="0"/>
              <a:t>benchmark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164,378 video-sentence pairs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Transformer-based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approach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pretraining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3253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39AEE66-EEE2-7F4C-9C39-C66A461BE102}"/>
              </a:ext>
            </a:extLst>
          </p:cNvPr>
          <p:cNvSpPr txBox="1"/>
          <p:nvPr/>
        </p:nvSpPr>
        <p:spPr>
          <a:xfrm>
            <a:off x="297950" y="205483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Contribution</a:t>
            </a:r>
            <a:endParaRPr kumimoji="1" lang="zh-CN" altLang="en-US" sz="24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06006B0-C42C-D240-AA40-B86F5B291720}"/>
              </a:ext>
            </a:extLst>
          </p:cNvPr>
          <p:cNvSpPr txBox="1"/>
          <p:nvPr/>
        </p:nvSpPr>
        <p:spPr>
          <a:xfrm>
            <a:off x="893851" y="924674"/>
            <a:ext cx="9924835" cy="3738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B</a:t>
            </a:r>
            <a:r>
              <a:rPr kumimoji="1" lang="en" altLang="zh-CN" sz="2000" dirty="0" err="1"/>
              <a:t>uild</a:t>
            </a:r>
            <a:r>
              <a:rPr kumimoji="1" lang="en" altLang="zh-CN" sz="2000" dirty="0"/>
              <a:t> to-date the </a:t>
            </a:r>
            <a:r>
              <a:rPr kumimoji="1" lang="en-US" altLang="zh-CN" sz="2000" dirty="0"/>
              <a:t>fi</a:t>
            </a:r>
            <a:r>
              <a:rPr kumimoji="1" lang="en" altLang="zh-CN" sz="2000" dirty="0" err="1"/>
              <a:t>rst</a:t>
            </a:r>
            <a:r>
              <a:rPr kumimoji="1" lang="en" altLang="zh-CN" sz="2000" dirty="0"/>
              <a:t> automatically generated video-sentence dataset with diverse video content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Design a Transformer-based encoder-decoder structure for vision-language pre-training in video domain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D</a:t>
            </a:r>
            <a:r>
              <a:rPr kumimoji="1" lang="en" altLang="zh-CN" sz="2000" dirty="0" err="1"/>
              <a:t>emonstrate</a:t>
            </a:r>
            <a:r>
              <a:rPr kumimoji="1" lang="en" altLang="zh-CN" sz="2000" dirty="0"/>
              <a:t> the effectiveness of exploiting vision-language pre-training over our Auto-captions on GIF dataset, that facilitates video captioning downstream task</a:t>
            </a:r>
          </a:p>
        </p:txBody>
      </p:sp>
    </p:spTree>
    <p:extLst>
      <p:ext uri="{BB962C8B-B14F-4D97-AF65-F5344CB8AC3E}">
        <p14:creationId xmlns:p14="http://schemas.microsoft.com/office/powerpoint/2010/main" val="335169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39AEE66-EEE2-7F4C-9C39-C66A461BE102}"/>
              </a:ext>
            </a:extLst>
          </p:cNvPr>
          <p:cNvSpPr txBox="1"/>
          <p:nvPr/>
        </p:nvSpPr>
        <p:spPr>
          <a:xfrm>
            <a:off x="297950" y="205483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sz="2400" b="1" dirty="0"/>
              <a:t>Auto-captions on GIF Dataset</a:t>
            </a:r>
            <a:endParaRPr kumimoji="1"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E9D0E8-C311-3B49-9231-D9A2A802B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9090"/>
            <a:ext cx="12192000" cy="32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2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39AEE66-EEE2-7F4C-9C39-C66A461BE102}"/>
              </a:ext>
            </a:extLst>
          </p:cNvPr>
          <p:cNvSpPr txBox="1"/>
          <p:nvPr/>
        </p:nvSpPr>
        <p:spPr>
          <a:xfrm>
            <a:off x="297950" y="205483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sz="2400" b="1" dirty="0"/>
              <a:t>Auto-captions on GIF Dataset</a:t>
            </a:r>
            <a:endParaRPr kumimoji="1" lang="zh-CN" altLang="en-US" sz="24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06006B0-C42C-D240-AA40-B86F5B291720}"/>
              </a:ext>
            </a:extLst>
          </p:cNvPr>
          <p:cNvSpPr txBox="1"/>
          <p:nvPr/>
        </p:nvSpPr>
        <p:spPr>
          <a:xfrm>
            <a:off x="883577" y="750014"/>
            <a:ext cx="9986481" cy="604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2000" b="1" dirty="0"/>
              <a:t>Collection of Comprehensive GIF Videos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Most of existing video-sentence datasets mainly focus on </a:t>
            </a:r>
            <a:r>
              <a:rPr kumimoji="1" lang="en" altLang="zh-CN" sz="2000" b="1" dirty="0" err="1"/>
              <a:t>speci</a:t>
            </a:r>
            <a:r>
              <a:rPr kumimoji="1" lang="en-US" altLang="zh-CN" sz="2000" b="1" dirty="0"/>
              <a:t>fi</a:t>
            </a:r>
            <a:r>
              <a:rPr kumimoji="1" lang="en" altLang="zh-CN" sz="2000" b="1" dirty="0"/>
              <a:t>c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fi</a:t>
            </a:r>
            <a:r>
              <a:rPr kumimoji="1" lang="en" altLang="zh-CN" sz="2000" b="1" dirty="0"/>
              <a:t>ne-grained domains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Fi</a:t>
            </a:r>
            <a:r>
              <a:rPr kumimoji="1" lang="en" altLang="zh-CN" sz="2000" dirty="0" err="1"/>
              <a:t>rst</a:t>
            </a:r>
            <a:r>
              <a:rPr kumimoji="1" lang="en" altLang="zh-CN" sz="2000" dirty="0"/>
              <a:t> extract the </a:t>
            </a:r>
            <a:r>
              <a:rPr kumimoji="1" lang="en" altLang="zh-CN" sz="2000" b="1" dirty="0"/>
              <a:t>objects</a:t>
            </a:r>
            <a:r>
              <a:rPr kumimoji="1" lang="en" altLang="zh-CN" sz="2000" dirty="0"/>
              <a:t>, </a:t>
            </a:r>
            <a:r>
              <a:rPr kumimoji="1" lang="en" altLang="zh-CN" sz="2000" b="1" dirty="0"/>
              <a:t>actions</a:t>
            </a:r>
            <a:r>
              <a:rPr kumimoji="1" lang="en" altLang="zh-CN" sz="2000" dirty="0"/>
              <a:t>, and </a:t>
            </a:r>
            <a:r>
              <a:rPr kumimoji="1" lang="en" altLang="zh-CN" sz="2000" b="1" dirty="0"/>
              <a:t>SVO (subject</a:t>
            </a:r>
            <a:r>
              <a:rPr kumimoji="1" lang="en-US" altLang="zh-CN" sz="2000" b="1" dirty="0"/>
              <a:t>-</a:t>
            </a:r>
            <a:r>
              <a:rPr kumimoji="1" lang="en" altLang="zh-CN" sz="2000" b="1" dirty="0"/>
              <a:t>verb-object) triplets </a:t>
            </a:r>
            <a:r>
              <a:rPr kumimoji="1" lang="en" altLang="zh-CN" sz="2000" dirty="0"/>
              <a:t>from all the sentences in several existing image/video benchmarks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All the massive extracted items (∼ 1,200,000) are taken as the </a:t>
            </a:r>
            <a:r>
              <a:rPr kumimoji="1" lang="en" altLang="zh-CN" sz="2000" b="1" dirty="0"/>
              <a:t>search queries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C</a:t>
            </a:r>
            <a:r>
              <a:rPr kumimoji="1" lang="en" altLang="zh-CN" sz="2000" dirty="0" err="1"/>
              <a:t>rawl</a:t>
            </a:r>
            <a:r>
              <a:rPr kumimoji="1" lang="en" altLang="zh-CN" sz="2000" dirty="0"/>
              <a:t> the GIF videos on web pages via several commercial GIF video search engines for each query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2000" b="1" dirty="0"/>
              <a:t>Filtering of Sentences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H</a:t>
            </a:r>
            <a:r>
              <a:rPr kumimoji="1" lang="en" altLang="zh-CN" sz="2000" dirty="0" err="1"/>
              <a:t>arvest</a:t>
            </a:r>
            <a:r>
              <a:rPr kumimoji="1" lang="en" altLang="zh-CN" sz="2000" dirty="0"/>
              <a:t> the raw sentence from the Alt-text HTML attribute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each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video</a:t>
            </a:r>
            <a:endParaRPr kumimoji="1" lang="en" altLang="zh-CN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Discard the ones with no determiner, no noun, or no preposition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……</a:t>
            </a:r>
            <a:endParaRPr kumimoji="1" lang="e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32639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39AEE66-EEE2-7F4C-9C39-C66A461BE102}"/>
              </a:ext>
            </a:extLst>
          </p:cNvPr>
          <p:cNvSpPr txBox="1"/>
          <p:nvPr/>
        </p:nvSpPr>
        <p:spPr>
          <a:xfrm>
            <a:off x="297950" y="205483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sz="2400" b="1" dirty="0"/>
              <a:t>Auto-captions on GIF Dataset</a:t>
            </a:r>
            <a:endParaRPr kumimoji="1" lang="zh-CN" altLang="en-US" sz="24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06006B0-C42C-D240-AA40-B86F5B291720}"/>
              </a:ext>
            </a:extLst>
          </p:cNvPr>
          <p:cNvSpPr txBox="1"/>
          <p:nvPr/>
        </p:nvSpPr>
        <p:spPr>
          <a:xfrm>
            <a:off x="883577" y="750014"/>
            <a:ext cx="9719353" cy="604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2000" b="1" dirty="0"/>
              <a:t>Filtering of Video-sentence Pairs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Assume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each crawled GIF video is semantically correlated to the search query,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D</a:t>
            </a:r>
            <a:r>
              <a:rPr kumimoji="1" lang="en" altLang="zh-CN" sz="2000" dirty="0" err="1"/>
              <a:t>iscard</a:t>
            </a:r>
            <a:r>
              <a:rPr kumimoji="1" lang="en" altLang="zh-CN" sz="2000" dirty="0"/>
              <a:t> the sentence that has no overlap with the search query of the corresponding GIF video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T</a:t>
            </a:r>
            <a:r>
              <a:rPr kumimoji="1" lang="en" altLang="zh-CN" sz="2000" dirty="0"/>
              <a:t>his </a:t>
            </a:r>
            <a:r>
              <a:rPr kumimoji="1" lang="en-US" altLang="zh-CN" sz="2000" dirty="0"/>
              <a:t>fi</a:t>
            </a:r>
            <a:r>
              <a:rPr kumimoji="1" lang="en" altLang="zh-CN" sz="2000" dirty="0" err="1"/>
              <a:t>ltering</a:t>
            </a:r>
            <a:r>
              <a:rPr kumimoji="1" lang="en" altLang="zh-CN" sz="2000" dirty="0"/>
              <a:t> stage discards the semantically mismatched video-sentence pairs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2000" b="1" dirty="0"/>
              <a:t>Selection of Human-like Sentences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Train two binary </a:t>
            </a:r>
            <a:r>
              <a:rPr kumimoji="1" lang="en" altLang="zh-CN" sz="2000" dirty="0" err="1"/>
              <a:t>classi</a:t>
            </a:r>
            <a:r>
              <a:rPr kumimoji="1" lang="en-US" altLang="zh-CN" sz="2000" dirty="0"/>
              <a:t>fi</a:t>
            </a:r>
            <a:r>
              <a:rPr kumimoji="1" lang="en" altLang="zh-CN" sz="2000" dirty="0" err="1"/>
              <a:t>ers</a:t>
            </a:r>
            <a:endParaRPr kumimoji="1" lang="en" altLang="zh-CN" sz="2000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D</a:t>
            </a:r>
            <a:r>
              <a:rPr kumimoji="1" lang="en" altLang="zh-CN" sz="2000" dirty="0" err="1"/>
              <a:t>epending</a:t>
            </a:r>
            <a:r>
              <a:rPr kumimoji="1" lang="en" altLang="zh-CN" sz="2000" dirty="0"/>
              <a:t> on the whole sentence or the parsed SVO triplet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A</a:t>
            </a:r>
            <a:r>
              <a:rPr kumimoji="1" lang="en" altLang="zh-CN" sz="2000" dirty="0" err="1"/>
              <a:t>ll</a:t>
            </a:r>
            <a:r>
              <a:rPr kumimoji="1" lang="en" altLang="zh-CN" sz="2000" dirty="0"/>
              <a:t> the </a:t>
            </a:r>
            <a:r>
              <a:rPr kumimoji="1" lang="en" altLang="zh-CN" sz="2000" b="1" dirty="0"/>
              <a:t>human-written sentences </a:t>
            </a:r>
            <a:r>
              <a:rPr kumimoji="1" lang="en" altLang="zh-CN" sz="2000" dirty="0"/>
              <a:t>in existing image/video captioning benchmarks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positive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samples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A</a:t>
            </a:r>
            <a:r>
              <a:rPr kumimoji="1" lang="en" altLang="zh-CN" sz="2000" dirty="0" err="1"/>
              <a:t>ll</a:t>
            </a:r>
            <a:r>
              <a:rPr kumimoji="1" lang="en" altLang="zh-CN" sz="2000" dirty="0"/>
              <a:t> the </a:t>
            </a:r>
            <a:r>
              <a:rPr kumimoji="1" lang="en" altLang="zh-CN" sz="2000" b="1" dirty="0"/>
              <a:t>discarded raw sentences</a:t>
            </a:r>
            <a:r>
              <a:rPr kumimoji="1" lang="zh-CN" altLang="en-US" sz="2000" b="1" dirty="0"/>
              <a:t> </a:t>
            </a:r>
            <a:r>
              <a:rPr kumimoji="1" lang="en-US" altLang="zh-CN" sz="2000" dirty="0"/>
              <a:t>at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the </a:t>
            </a:r>
            <a:r>
              <a:rPr kumimoji="1" lang="en-US" altLang="zh-CN" sz="2000" dirty="0"/>
              <a:t>fi</a:t>
            </a:r>
            <a:r>
              <a:rPr kumimoji="1" lang="en" altLang="zh-CN" sz="2000" dirty="0" err="1"/>
              <a:t>ltering</a:t>
            </a:r>
            <a:r>
              <a:rPr kumimoji="1" lang="en" altLang="zh-CN" sz="2000" dirty="0"/>
              <a:t> of sentences stage as negative samples</a:t>
            </a:r>
          </a:p>
        </p:txBody>
      </p:sp>
    </p:spTree>
    <p:extLst>
      <p:ext uri="{BB962C8B-B14F-4D97-AF65-F5344CB8AC3E}">
        <p14:creationId xmlns:p14="http://schemas.microsoft.com/office/powerpoint/2010/main" val="418554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39AEE66-EEE2-7F4C-9C39-C66A461BE102}"/>
              </a:ext>
            </a:extLst>
          </p:cNvPr>
          <p:cNvSpPr txBox="1"/>
          <p:nvPr/>
        </p:nvSpPr>
        <p:spPr>
          <a:xfrm>
            <a:off x="297950" y="205483"/>
            <a:ext cx="4273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sz="2400" b="1" dirty="0"/>
              <a:t>Vision-language Pre-training</a:t>
            </a:r>
            <a:endParaRPr kumimoji="1"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0F2F8B-F523-DA4A-B9B1-345B76F7E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063"/>
            <a:ext cx="12192000" cy="582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9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39AEE66-EEE2-7F4C-9C39-C66A461BE102}"/>
              </a:ext>
            </a:extLst>
          </p:cNvPr>
          <p:cNvSpPr txBox="1"/>
          <p:nvPr/>
        </p:nvSpPr>
        <p:spPr>
          <a:xfrm>
            <a:off x="297950" y="205483"/>
            <a:ext cx="647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sz="2400" b="1" dirty="0"/>
              <a:t>Proxy Tasks for Vision-language Pre-training</a:t>
            </a:r>
            <a:endParaRPr kumimoji="1" lang="zh-CN" altLang="en-US" sz="24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5F4AEBE-40B9-8C46-8675-7BFC9F78882C}"/>
              </a:ext>
            </a:extLst>
          </p:cNvPr>
          <p:cNvSpPr txBox="1"/>
          <p:nvPr/>
        </p:nvSpPr>
        <p:spPr>
          <a:xfrm>
            <a:off x="1160980" y="1356189"/>
            <a:ext cx="86302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M</a:t>
            </a:r>
            <a:r>
              <a:rPr kumimoji="1" lang="en" altLang="zh-CN" sz="2000" dirty="0"/>
              <a:t>asked language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M</a:t>
            </a:r>
            <a:r>
              <a:rPr kumimoji="1" lang="en" altLang="zh-CN" sz="2000" dirty="0"/>
              <a:t>asked frame-feature 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V</a:t>
            </a:r>
            <a:r>
              <a:rPr kumimoji="1" lang="en" altLang="zh-CN" sz="2000" dirty="0"/>
              <a:t>ideo-sentence matching (in analogy to image-sentence matching</a:t>
            </a:r>
            <a:r>
              <a:rPr kumimoji="1" lang="en-US" altLang="zh-CN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S</a:t>
            </a:r>
            <a:r>
              <a:rPr kumimoji="1" lang="en" altLang="zh-CN" sz="2000" dirty="0" err="1"/>
              <a:t>equence</a:t>
            </a:r>
            <a:r>
              <a:rPr kumimoji="1" lang="en" altLang="zh-CN" sz="2000" dirty="0"/>
              <a:t> to sequence generation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7066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39AEE66-EEE2-7F4C-9C39-C66A461BE102}"/>
              </a:ext>
            </a:extLst>
          </p:cNvPr>
          <p:cNvSpPr txBox="1"/>
          <p:nvPr/>
        </p:nvSpPr>
        <p:spPr>
          <a:xfrm>
            <a:off x="297950" y="205483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Experiments</a:t>
            </a:r>
            <a:endParaRPr kumimoji="1"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50CD54-F336-7C44-9303-461F9AE8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040" y="102741"/>
            <a:ext cx="5776960" cy="66525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D203BE-A9BA-6642-BD2D-811537426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15" y="1674688"/>
            <a:ext cx="5460312" cy="324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46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392</Words>
  <Application>Microsoft Macintosh PowerPoint</Application>
  <PresentationFormat>宽屏</PresentationFormat>
  <Paragraphs>48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Ibara Mayaka</dc:creator>
  <cp:lastModifiedBy>Ibara Mayaka</cp:lastModifiedBy>
  <cp:revision>33</cp:revision>
  <dcterms:created xsi:type="dcterms:W3CDTF">2020-07-18T08:55:30Z</dcterms:created>
  <dcterms:modified xsi:type="dcterms:W3CDTF">2020-07-18T10:02:28Z</dcterms:modified>
</cp:coreProperties>
</file>