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218A-C299-42CF-8055-5E7AB3D1C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BFFFC3-E87B-418E-B241-6B50ADD91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E5C13-42A6-4EAB-A61B-BE2AAF59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2DF82B-8948-4273-8A5B-EFF1A4DB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C76F73-6EB7-4D8B-A824-BEB26799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81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6C5E7-B66F-461C-8411-78476992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9B9DFE-2B67-4679-9D3D-BC0A43B47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93A92-8F8B-4646-A83E-969DA43A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43FAC-EE83-4158-877D-C96073AB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971D34-901D-409C-A067-78FD73A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8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D6CD41E-95B4-43A1-B262-325817F5E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CF0256-6545-4C5F-8028-EA8ADDB5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ECA388-D0A7-45A2-9307-E8CFCF29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39858C-7166-420E-A6D5-82083F4A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F369A-69D3-45DE-BDBA-4FD9AEE5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14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2A077-FC77-4D91-9CC2-E5916939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F5ADBD-20DB-4718-8196-07C710FA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C3EA7-31FE-4501-8798-3A619A02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CAB4B9-A7DC-4810-8F02-9CF751A5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5CE771-D4A4-4C48-869D-63F35A74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3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9321C-148E-4DAF-9056-0780946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A65B4E-4CB5-4D57-AC72-105B8114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9C56A-655F-4468-B6C7-A9EAE655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BF549E-01B0-40C9-83B7-EDCB3D77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95E16-31B0-4EDB-89F4-D2CF569B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2F924-E696-401B-BCF9-05E71376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D18CA-76FE-4A5A-B591-CFDEB0A61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1B0755-3EE7-47BC-966B-14B252198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885F3F-8314-4071-87E2-3F1047D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F25A47-7782-4C50-BF1F-4F9482AB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AACC4-CFED-46C4-9027-A1E812D7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4C14D-549C-45C8-AFAA-F1006CBF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4B4116-41F9-4A32-A3B8-BBA61C1EE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6C0BA7-6BAB-4E8A-8700-F52CFEF27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C650E4-3BF4-4F5F-9F63-DFE7409A9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B07284-1E27-496D-8681-13F256F76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DE18EDB-1781-4505-B043-7C2CA697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6C5634-81F7-4BB3-A099-59B0EA06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8BFA58-5B65-447D-BD98-BE820CD9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2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6CB22-B9F3-4895-94A0-0DB797F1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AFBEE3-E6D7-4A0D-A5AC-209972F8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DF4F76-F438-4F63-A0C2-FF4B80F6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8E43E2-0A09-476B-860F-7FBABE1E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72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033BD8-A40A-4470-8A24-84FB41A7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C0A59F-7DBF-4FE6-A2DF-0F23E979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06B26-A6A6-4611-BFCF-68C6F263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FC3D5-9256-4553-94CE-A43F202D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00A67-3B80-4DC6-89F4-F1716C259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D8EC58-52C9-4C85-B054-4D205F31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94C02B-80FA-49B8-A77E-8B8107E3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853A07-4084-4CFD-A4D6-92CCAFFD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2425CD-3A92-4DB5-9FDD-94F7545A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83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F3429-20FF-4FDD-926B-D2267746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E6B00C-AF99-4B81-AAA6-19D92BF25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042F51-BA8A-49B6-A26E-9768B6845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BD588D-06CF-4015-AC3D-EEE760B8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0861AA-3B61-4DAC-B014-BA18D8DB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240AA7-AC1C-409A-8CF5-C6A81ED4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8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B9D396-6E39-460B-A0D3-259311CD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BB8F6B-B973-4903-AF00-C76C4515B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E0DC46-C246-4D49-8FB4-BC12769C0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5FDC-4BD1-4320-B84C-BFD3F43984ED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B0C2D-744A-4B8B-9D57-7DE4B49D7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666C35-45D9-4C30-A86B-C4183F2D4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C723-1E14-4FB0-B5D7-A2C45D06B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9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3B0475-E2D0-4D61-8FCD-55796912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23" y="2423073"/>
            <a:ext cx="10310754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1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motivation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44E1C9-A05E-4826-801C-A1C005F1E1E3}"/>
              </a:ext>
            </a:extLst>
          </p:cNvPr>
          <p:cNvSpPr txBox="1"/>
          <p:nvPr/>
        </p:nvSpPr>
        <p:spPr>
          <a:xfrm>
            <a:off x="1024646" y="1199745"/>
            <a:ext cx="9962984" cy="152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声学反馈能帮助理解物理空间：障碍物、空间的几何信息、物体表面材料等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声音能够帮助定位发出声音的物体：视野之外发出声音的人、被沙发挡住的洗衣机等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听觉线索在一些场景下更重要：无光环境、全是碎石块的救援现场</a:t>
            </a:r>
          </a:p>
        </p:txBody>
      </p:sp>
    </p:spTree>
    <p:extLst>
      <p:ext uri="{BB962C8B-B14F-4D97-AF65-F5344CB8AC3E}">
        <p14:creationId xmlns:p14="http://schemas.microsoft.com/office/powerpoint/2010/main" val="32974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529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Pressure field of audio simulation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ACE97B-4DE2-4726-A254-F51C3CB6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229" y="1180289"/>
            <a:ext cx="5113198" cy="54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0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Audio Simulation Platform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91B242-491E-43DC-97CC-9111DA64D79D}"/>
              </a:ext>
            </a:extLst>
          </p:cNvPr>
          <p:cNvSpPr txBox="1"/>
          <p:nvPr/>
        </p:nvSpPr>
        <p:spPr>
          <a:xfrm>
            <a:off x="1024646" y="1199745"/>
            <a:ext cx="10486418" cy="283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采用</a:t>
            </a:r>
            <a:r>
              <a:rPr lang="en-US" altLang="zh-CN" sz="2000" dirty="0"/>
              <a:t>habitat</a:t>
            </a:r>
            <a:r>
              <a:rPr lang="zh-CN" altLang="en-US" sz="2000" dirty="0"/>
              <a:t>平台，在</a:t>
            </a:r>
            <a:r>
              <a:rPr lang="en-US" altLang="zh-CN" sz="2000" dirty="0"/>
              <a:t>Replica</a:t>
            </a:r>
            <a:r>
              <a:rPr lang="zh-CN" altLang="en-US" sz="2000" dirty="0"/>
              <a:t>数据集上加入预先计算好的声学渲染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room impulse responses (RIR) </a:t>
            </a:r>
            <a:r>
              <a:rPr lang="zh-CN" altLang="en-US" sz="2000" dirty="0"/>
              <a:t>是声音在源点和目标点之间的转移函数，受空间几何结构、材料以及音源位置的影响 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利用</a:t>
            </a:r>
            <a:r>
              <a:rPr lang="en-US" altLang="zh-CN" sz="2000" dirty="0"/>
              <a:t>Replica</a:t>
            </a:r>
            <a:r>
              <a:rPr lang="zh-CN" altLang="en-US" sz="2000" dirty="0"/>
              <a:t>提供的语义分割标签决定材料性质；对每个场景的空间密集采样并计算所有两点之间的</a:t>
            </a:r>
            <a:r>
              <a:rPr lang="en-US" altLang="zh-CN" sz="2000" dirty="0"/>
              <a:t>RIR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1F6EC7-AF93-43CF-88AF-6AEB2DF2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79" y="3126260"/>
            <a:ext cx="5216221" cy="37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37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audio-visual navigation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91B242-491E-43DC-97CC-9111DA64D79D}"/>
              </a:ext>
            </a:extLst>
          </p:cNvPr>
          <p:cNvSpPr txBox="1"/>
          <p:nvPr/>
        </p:nvSpPr>
        <p:spPr>
          <a:xfrm>
            <a:off x="1024646" y="1199745"/>
            <a:ext cx="9442008" cy="1991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在</a:t>
            </a:r>
            <a:r>
              <a:rPr lang="en-US" altLang="zh-CN" dirty="0"/>
              <a:t>Replica</a:t>
            </a:r>
            <a:r>
              <a:rPr lang="zh-CN" altLang="en-US" dirty="0"/>
              <a:t>数据集上加入预先计算好的声学渲染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定义两种任务：</a:t>
            </a:r>
            <a:endParaRPr lang="en-US" altLang="zh-CN" sz="2000" dirty="0"/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AudioGoal</a:t>
            </a:r>
            <a:r>
              <a:rPr lang="zh-CN" altLang="en-US" dirty="0"/>
              <a:t>：目标由物体所发出的动态音频给出（人的叫喊声、电视机的播放声）</a:t>
            </a:r>
            <a:endParaRPr lang="en-US" altLang="zh-CN" dirty="0"/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AudioPointGoal</a:t>
            </a:r>
            <a:r>
              <a:rPr lang="zh-CN" altLang="en-US" dirty="0"/>
              <a:t>：目标为传统视觉导航中的目标点</a:t>
            </a:r>
            <a:r>
              <a:rPr lang="en-US" altLang="zh-CN" dirty="0"/>
              <a:t>+</a:t>
            </a:r>
            <a:r>
              <a:rPr lang="zh-CN" altLang="en-US" dirty="0"/>
              <a:t>声音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030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baseline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2848BF-7855-4CDE-BA4C-95E64D5322EC}"/>
              </a:ext>
            </a:extLst>
          </p:cNvPr>
          <p:cNvSpPr txBox="1"/>
          <p:nvPr/>
        </p:nvSpPr>
        <p:spPr>
          <a:xfrm>
            <a:off x="1024646" y="1199745"/>
            <a:ext cx="5908990" cy="152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传感器输入：</a:t>
            </a:r>
            <a:endParaRPr lang="en-US" altLang="zh-CN" sz="2000" dirty="0"/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声音：通过一系列变换得到</a:t>
            </a:r>
            <a:r>
              <a:rPr lang="en-US" altLang="zh-CN" sz="2000" dirty="0"/>
              <a:t>[</a:t>
            </a:r>
            <a:r>
              <a:rPr lang="en-US" altLang="zh-CN" dirty="0"/>
              <a:t>41x44x2</a:t>
            </a:r>
            <a:r>
              <a:rPr lang="en-US" altLang="zh-CN" sz="2000" dirty="0"/>
              <a:t>]</a:t>
            </a:r>
            <a:r>
              <a:rPr lang="zh-CN" altLang="en-US" sz="2000" dirty="0"/>
              <a:t>的矩阵</a:t>
            </a:r>
            <a:endParaRPr lang="en-US" altLang="zh-CN" sz="2000" dirty="0"/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图像：</a:t>
            </a:r>
            <a:r>
              <a:rPr lang="en-US" altLang="zh-CN" sz="2000" dirty="0"/>
              <a:t>[128x128x3] </a:t>
            </a:r>
            <a:r>
              <a:rPr lang="en-US" altLang="zh-CN" sz="2000" dirty="0" err="1"/>
              <a:t>rgb</a:t>
            </a:r>
            <a:r>
              <a:rPr lang="en-US" altLang="zh-CN" sz="2000" dirty="0"/>
              <a:t> </a:t>
            </a:r>
            <a:r>
              <a:rPr lang="zh-CN" altLang="en-US" sz="2000" dirty="0"/>
              <a:t>和 </a:t>
            </a:r>
            <a:r>
              <a:rPr lang="en-US" altLang="zh-CN" sz="2000" dirty="0"/>
              <a:t>[128x128x1] depth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3E341A-ECDA-4779-B8B5-C04AF230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22" y="817309"/>
            <a:ext cx="4823878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experiment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2848BF-7855-4CDE-BA4C-95E64D5322EC}"/>
              </a:ext>
            </a:extLst>
          </p:cNvPr>
          <p:cNvSpPr txBox="1"/>
          <p:nvPr/>
        </p:nvSpPr>
        <p:spPr>
          <a:xfrm>
            <a:off x="1024646" y="1199745"/>
            <a:ext cx="6433171" cy="2065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O1</a:t>
            </a:r>
            <a:r>
              <a:rPr lang="zh-CN" altLang="en-US" sz="2000" dirty="0"/>
              <a:t>：</a:t>
            </a:r>
            <a:r>
              <a:rPr lang="en-US" altLang="zh-CN" dirty="0" err="1"/>
              <a:t>AudioPointGoal</a:t>
            </a:r>
            <a:r>
              <a:rPr lang="zh-CN" altLang="en-US" dirty="0"/>
              <a:t>比</a:t>
            </a:r>
            <a:r>
              <a:rPr lang="en-US" altLang="zh-CN" dirty="0" err="1"/>
              <a:t>AudioGoal</a:t>
            </a:r>
            <a:r>
              <a:rPr lang="zh-CN" altLang="en-US" dirty="0"/>
              <a:t>能带来更好的导航结果？</a:t>
            </a:r>
            <a:endParaRPr lang="en-US" altLang="zh-CN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5CA2CE-FA98-4C41-A7E5-5F97E15B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66" y="2114603"/>
            <a:ext cx="5265876" cy="1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experiment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2848BF-7855-4CDE-BA4C-95E64D5322EC}"/>
              </a:ext>
            </a:extLst>
          </p:cNvPr>
          <p:cNvSpPr txBox="1"/>
          <p:nvPr/>
        </p:nvSpPr>
        <p:spPr>
          <a:xfrm>
            <a:off x="1024646" y="1199745"/>
            <a:ext cx="3299301" cy="152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O2</a:t>
            </a:r>
            <a:r>
              <a:rPr lang="zh-CN" altLang="en-US" sz="2000" dirty="0"/>
              <a:t>：声音可以取代</a:t>
            </a:r>
            <a:r>
              <a:rPr lang="en-US" altLang="zh-CN" sz="2000" dirty="0"/>
              <a:t>GPS</a:t>
            </a:r>
            <a:r>
              <a:rPr lang="zh-CN" altLang="en-US" sz="2000" dirty="0"/>
              <a:t>？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DA18AD-AF2B-4877-9932-5A46D57F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73" y="2167507"/>
            <a:ext cx="5273497" cy="41227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615853-9424-4C9C-91CB-1FE2E36C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02" y="2386860"/>
            <a:ext cx="5052498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6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4A82C2-3ACB-499A-8291-FFA7BAB55881}"/>
              </a:ext>
            </a:extLst>
          </p:cNvPr>
          <p:cNvSpPr txBox="1"/>
          <p:nvPr/>
        </p:nvSpPr>
        <p:spPr>
          <a:xfrm>
            <a:off x="700391" y="34371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experiment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2848BF-7855-4CDE-BA4C-95E64D5322EC}"/>
              </a:ext>
            </a:extLst>
          </p:cNvPr>
          <p:cNvSpPr txBox="1"/>
          <p:nvPr/>
        </p:nvSpPr>
        <p:spPr>
          <a:xfrm>
            <a:off x="1024646" y="1199745"/>
            <a:ext cx="4514377" cy="152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O3</a:t>
            </a:r>
            <a:r>
              <a:rPr lang="zh-CN" altLang="en-US" sz="2000" dirty="0"/>
              <a:t>：不同声音对结果有没有影响？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995813-423E-4388-85D8-984E322F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8" y="2342422"/>
            <a:ext cx="5685013" cy="20042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40CE14-5A76-4990-A815-657A3E46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94" y="1764036"/>
            <a:ext cx="5486875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248</Words>
  <Application>Microsoft Office PowerPoint</Application>
  <PresentationFormat>宽屏</PresentationFormat>
  <Paragraphs>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colab</dc:creator>
  <cp:lastModifiedBy>colab</cp:lastModifiedBy>
  <cp:revision>19</cp:revision>
  <dcterms:created xsi:type="dcterms:W3CDTF">2020-01-11T07:40:22Z</dcterms:created>
  <dcterms:modified xsi:type="dcterms:W3CDTF">2020-01-12T04:59:53Z</dcterms:modified>
</cp:coreProperties>
</file>