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15" autoAdjust="0"/>
  </p:normalViewPr>
  <p:slideViewPr>
    <p:cSldViewPr snapToGrid="0">
      <p:cViewPr varScale="1">
        <p:scale>
          <a:sx n="50" d="100"/>
          <a:sy n="50" d="100"/>
        </p:scale>
        <p:origin x="16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88BF8-7596-49A3-B6B0-1D5EB4234990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B7613-5B83-4F11-AF7F-91AF09699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0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/>
              <a:t>Weaknses</a:t>
            </a:r>
            <a:endParaRPr lang="en-US" altLang="zh-CN" dirty="0"/>
          </a:p>
          <a:p>
            <a:r>
              <a:rPr lang="en-US" altLang="zh-CN" dirty="0"/>
              <a:t>Only extracts discrete pieces of text from the KB: ignores the structured representation</a:t>
            </a:r>
          </a:p>
          <a:p>
            <a:r>
              <a:rPr lang="en-US" altLang="zh-CN" dirty="0"/>
              <a:t>No explicit reasoning: cannot provide explanations for how it arrived at an answer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B7613-5B83-4F11-AF7F-91AF096993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71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4342D-36C7-4499-92FC-59514C915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542F3F-3BA8-44D2-9F7A-828C60CCA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93DCED-D7C1-49FE-8708-9EC4B999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AB1DF-74A7-43EF-8865-57FB3991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66C1E-806A-4714-BFCA-A3EB5769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97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0967F-8E65-434C-8F0A-DEEE4FC8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051A3C-761E-4CA5-9B01-05FA7A168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94BB26-0B80-47E6-B36F-90E1B670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D04A7-89C6-4A98-8309-B2F46CC3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8B425E-3252-43DF-85A3-1172AF53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62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965F34-7A07-41C0-AE27-0A662224E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EAE5E8-9F8B-45B1-B0C7-C782DC65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E10BE-450C-41F3-A07A-CA4EE1F6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51E8C-75EE-476C-9D6B-F602A691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34687D-6524-44FE-8269-59CA62CE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9EF19-1584-4E0A-B61D-15E02D23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83BE0-48A8-4354-9198-CD2B37A3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658732-0C92-4D4B-8EE1-FAD807A2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19FD81-99EB-499E-9B0D-B3A30E50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8258C9-C3FD-4A17-9F51-CD2127CA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4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207E0-4B01-44C1-B707-FCB2F718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506FE0-1880-402B-9984-E0BA3B6D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B13C72-E21A-4F72-AAF0-C7FA5B55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FB95C-EDF1-4AB7-B2E1-CC813275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4A82D-FE64-4C4D-ABE0-29990502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E88F0-93FC-432A-AC23-F21976C4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B8132-D7C8-40E8-88F9-B2F46C111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CFB6AD-FC22-41CE-93E9-7FD6BA66C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1F2804-442D-4380-8C36-F6B4743A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56ECC3-2A4B-4A20-BC60-B4C2FF3F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9545A0-DD84-4E0F-8DD5-D9C68D73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D6695-D0B3-4938-8125-CE909B97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39C5F-547F-4A96-8669-5415A9D42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9E8363-26E1-487F-8490-2FF1502C5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3ECC5C-7C0E-44BC-88AD-E8EF2199B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ACBDCE-C8B6-4295-B54B-02EF64383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9001D5-9DB2-4F45-8D7E-A4127720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58B5D57-86C4-4537-99C3-5B3E806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71E684-4BB5-4D09-BBD0-007EE8D7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3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00745-D22D-418E-A3EE-0378E5CC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42BA0B-29FF-45F8-A3DF-AF2A2E9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2ED2DD-CE34-4F9D-8766-FE419A3A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07D7FC-9809-4CB1-ADD7-FA3A76B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35C35A-45C2-45B2-85CF-0C5161B9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A7F749-D355-497F-8B8C-AEE5DFC4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19027F-F3C2-4EF2-BA1B-F46C8174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694E0-70B1-4FC7-9051-CD5A4AFC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3B6A24-9D90-43C2-A307-9895A8B4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E40970-C667-4EAF-B44A-8E925D0A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5A7862-773D-4710-83CB-1CDEE0D4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E6AC06-C2C0-480E-8925-8BE562E5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76DA1F-89AB-430F-8B66-6F4DA0F9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A3523-A69A-4B3C-9D1C-4C562CE3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0E475C-C626-4072-A0C8-FEF13BD39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DAFA9-8A24-4D66-A415-5CE8009FB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4B9915-046E-47CB-A970-B039A8E0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53A704-5983-4BE8-B9BB-6E5AADAF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71945E-9128-405D-8863-9ED3A91A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E35B9A7-6C3C-4B20-89B4-B0666B63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33A386-6941-4ACE-994A-6BA9C29A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2FD70E-BDD1-4485-9E65-F8A1B85EF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3598-E1D2-47A6-84E1-DCC188D33D22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9096B-C263-4F28-9B7E-8BA5A30B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C1269E-F5D3-46D4-8011-3EDBFEAF3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39D3-31D6-45FD-9CE3-CCD2A48748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A4747-0C8B-44BB-9203-3E9E50CF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2524125"/>
            <a:ext cx="7153275" cy="18097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CC1E3F8-6AEF-4866-A232-80FA343FF65B}"/>
              </a:ext>
            </a:extLst>
          </p:cNvPr>
          <p:cNvSpPr txBox="1"/>
          <p:nvPr/>
        </p:nvSpPr>
        <p:spPr>
          <a:xfrm>
            <a:off x="10250906" y="288758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CVPR2016</a:t>
            </a:r>
          </a:p>
        </p:txBody>
      </p:sp>
    </p:spTree>
    <p:extLst>
      <p:ext uri="{BB962C8B-B14F-4D97-AF65-F5344CB8AC3E}">
        <p14:creationId xmlns:p14="http://schemas.microsoft.com/office/powerpoint/2010/main" val="4091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C727C-2BCB-4A1C-B667-9091E829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31F67-A718-4F9F-90FB-27768AD8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Most approaches learn a mapping directly from input images and questions to answers.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VQA is a complex problem because it requires accessing information not present in the image.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Common sense, or specific knowledge about the image subject.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217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3FA35D-DB1C-4028-9603-820966EA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819A4-63E0-42CB-BDC2-98F6064C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217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Combines image features with external knowledge.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Allows questions to be asked about the contents of an image, even when the </a:t>
            </a:r>
            <a:r>
              <a:rPr lang="en-US" altLang="zh-CN" sz="2400" b="1" dirty="0"/>
              <a:t>image itself does not contain the whole answer.</a:t>
            </a:r>
            <a:endParaRPr lang="zh-CN" altLang="en-US" sz="2400" b="1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309128-9F28-4DD0-B71A-0B94C54A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70" y="1502399"/>
            <a:ext cx="4057143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D8B3B-140B-40C8-910A-A9AECE9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4E7CF3-DA4A-47C6-8497-4A097001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2979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Construct a textual representation.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Attributes and captions.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Merge representation with textual knowledge from a KB.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Feed the merged information to an LSTM.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Generate words.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B61950-1E94-4748-A8A9-B82DC35C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60" y="1825625"/>
            <a:ext cx="6863139" cy="35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D9ED4-4AD2-4670-BEFB-AD805D07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Image Representation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4735D-796E-47F2-80EF-E0B9592C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346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b="1" dirty="0"/>
              <a:t>Attribute-based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Vocabulary derived from words in  COCO captions. 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256 attributes: Objects (nouns), actions (verbs), or properties (adjectives).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Region-based multi-label classification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Max-pool -&gt; </a:t>
            </a:r>
            <a:r>
              <a:rPr lang="en-US" altLang="zh-CN" dirty="0" err="1"/>
              <a:t>Vatt</a:t>
            </a:r>
            <a:r>
              <a:rPr lang="en-US" altLang="zh-CN" dirty="0"/>
              <a:t>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b="1" dirty="0"/>
              <a:t>Caption-based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Generate 5 captions based on </a:t>
            </a:r>
            <a:r>
              <a:rPr lang="en-US" altLang="zh-CN" dirty="0" err="1"/>
              <a:t>Vatt</a:t>
            </a:r>
            <a:r>
              <a:rPr lang="en-US" altLang="zh-CN" dirty="0"/>
              <a:t>(I) using beam search.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Average-pooling over the caption-LSTM -&gt; </a:t>
            </a:r>
            <a:r>
              <a:rPr lang="en-US" altLang="zh-CN" dirty="0" err="1"/>
              <a:t>Vcap</a:t>
            </a:r>
            <a:r>
              <a:rPr lang="en-US" altLang="zh-CN" dirty="0"/>
              <a:t>(I)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A00814-1438-4541-8D59-421DC68F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1825625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3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00BD3-A0B0-4056-AD5A-71AC17FD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Relating to the Knowledge Base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7D292-1626-4AC3-A592-6059B6C2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Pre-emptively fetch information related to the top 5 attributes</a:t>
            </a:r>
          </a:p>
          <a:p>
            <a:pPr lvl="1"/>
            <a:r>
              <a:rPr lang="en-US" altLang="zh-CN" dirty="0"/>
              <a:t>Issue a SPARQL query to retrieve the textual “comment” field for each attribute.</a:t>
            </a:r>
          </a:p>
          <a:p>
            <a:pPr lvl="1"/>
            <a:r>
              <a:rPr lang="en-US" altLang="zh-CN" dirty="0"/>
              <a:t>A comment field contains a paragraph description of an entity.</a:t>
            </a:r>
          </a:p>
          <a:p>
            <a:r>
              <a:rPr lang="en-US" altLang="zh-CN" dirty="0"/>
              <a:t>Concatenate the 5 paragraphs -&gt; Doc2Vec -&gt; </a:t>
            </a:r>
            <a:r>
              <a:rPr lang="en-US" altLang="zh-CN" dirty="0" err="1"/>
              <a:t>Vknow</a:t>
            </a:r>
            <a:r>
              <a:rPr lang="en-US" altLang="zh-CN" dirty="0"/>
              <a:t>(I)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F3E2D6-E7CC-4BC2-949D-050568C9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56" y="4001294"/>
            <a:ext cx="5871387" cy="25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1CE0B7-5A04-468E-9668-7CE0B605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76"/>
          <a:stretch/>
        </p:blipFill>
        <p:spPr>
          <a:xfrm>
            <a:off x="1987365" y="3107991"/>
            <a:ext cx="8217269" cy="3144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16B474-D799-4042-9875-6E919AF0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E94296-4CCB-4BC0-80BB-88E39446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86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/>
              <a:t>Concatanate</a:t>
            </a:r>
            <a:r>
              <a:rPr lang="en-US" altLang="zh-CN" sz="2400" dirty="0"/>
              <a:t> [</a:t>
            </a:r>
            <a:r>
              <a:rPr lang="en-US" altLang="zh-CN" sz="2400" dirty="0" err="1"/>
              <a:t>Vatt</a:t>
            </a:r>
            <a:r>
              <a:rPr lang="en-US" altLang="zh-CN" sz="2400" dirty="0"/>
              <a:t>(I), </a:t>
            </a:r>
            <a:r>
              <a:rPr lang="en-US" altLang="zh-CN" sz="2400" dirty="0" err="1"/>
              <a:t>Vcap</a:t>
            </a:r>
            <a:r>
              <a:rPr lang="en-US" altLang="zh-CN" sz="2400" dirty="0"/>
              <a:t>(I), </a:t>
            </a:r>
            <a:r>
              <a:rPr lang="en-US" altLang="zh-CN" sz="2400" dirty="0" err="1"/>
              <a:t>Vknow</a:t>
            </a:r>
            <a:r>
              <a:rPr lang="en-US" altLang="zh-CN" sz="2400" dirty="0"/>
              <a:t>(I)] as the initial input to an LSTM. 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Predict the sequence of words in the answer.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738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0C2E4-F4B9-46C2-BA46-A8DA380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624B7B-BE27-4413-9DA3-7CDC7932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7495E1-09BB-4699-AB05-998DD932B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0" y="715028"/>
            <a:ext cx="4427159" cy="32862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8F8CC-2928-464E-81D8-D7667B5C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29" y="4136231"/>
            <a:ext cx="5123120" cy="23248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4A641C-B22D-468B-B45C-A890C66E1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05" y="2095499"/>
            <a:ext cx="6113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940E6-C8A2-4C8C-A6F3-5C256EDF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E826E-1751-433C-8221-7EB3B020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7423DB-00B2-47A2-A881-DD850F58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40" y="1690688"/>
            <a:ext cx="7485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279</Words>
  <Application>Microsoft Office PowerPoint</Application>
  <PresentationFormat>宽屏</PresentationFormat>
  <Paragraphs>39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Motivation</vt:lpstr>
      <vt:lpstr>Contribution</vt:lpstr>
      <vt:lpstr>Method</vt:lpstr>
      <vt:lpstr>Image Representation</vt:lpstr>
      <vt:lpstr>Relating to the Knowledge Base</vt:lpstr>
      <vt:lpstr>Full Architecture</vt:lpstr>
      <vt:lpstr>Experiment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bao renda</dc:creator>
  <cp:lastModifiedBy>bao renda</cp:lastModifiedBy>
  <cp:revision>14</cp:revision>
  <dcterms:created xsi:type="dcterms:W3CDTF">2019-12-20T03:55:24Z</dcterms:created>
  <dcterms:modified xsi:type="dcterms:W3CDTF">2019-12-21T06:51:42Z</dcterms:modified>
</cp:coreProperties>
</file>