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48" r:id="rId3"/>
    <p:sldId id="361" r:id="rId4"/>
    <p:sldId id="380" r:id="rId5"/>
    <p:sldId id="381" r:id="rId6"/>
    <p:sldId id="382" r:id="rId7"/>
    <p:sldId id="383" r:id="rId8"/>
    <p:sldId id="384" r:id="rId9"/>
    <p:sldId id="38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7026"/>
  </p:normalViewPr>
  <p:slideViewPr>
    <p:cSldViewPr snapToGrid="0" snapToObjects="1">
      <p:cViewPr varScale="1">
        <p:scale>
          <a:sx n="167" d="100"/>
          <a:sy n="167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B388F-17D9-CD4E-9DF4-7A224BC32A09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0528D-583C-9143-A3A5-8840B73E0A5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853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82706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510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6493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0198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5260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744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5894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6021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0528D-583C-9143-A3A5-8840B73E0A5C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355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769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419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489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856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6019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063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677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748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855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09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400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140C3-CA62-AF4E-81FC-E2F8814B1EFA}" type="datetimeFigureOut">
              <a:rPr kumimoji="1" lang="zh-CN" altLang="en-US" smtClean="0"/>
              <a:t>2020/8/1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82D5-57F5-6748-8E8C-DAF3C61E37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471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5AD4BC9-974A-FD42-9453-049C99225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79" y="947352"/>
            <a:ext cx="10915735" cy="433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6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9710" y="0"/>
            <a:ext cx="10515600" cy="1325563"/>
          </a:xfrm>
        </p:spPr>
        <p:txBody>
          <a:bodyPr/>
          <a:lstStyle/>
          <a:p>
            <a:r>
              <a:rPr kumimoji="1" lang="en-US" altLang="zh-CN" dirty="0"/>
              <a:t>Motivation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 </a:t>
            </a:r>
            <a:r>
              <a:rPr kumimoji="1" lang="en" altLang="zh-CN" dirty="0"/>
              <a:t>Contributions</a:t>
            </a:r>
            <a:r>
              <a:rPr kumimoji="1" lang="zh-CN" altLang="en-US" dirty="0"/>
              <a:t>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3144" y="1051706"/>
            <a:ext cx="9982771" cy="562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﻿The choice of pretraining </a:t>
            </a:r>
            <a:r>
              <a:rPr kumimoji="1" lang="en" altLang="zh-CN" sz="2200" dirty="0">
                <a:solidFill>
                  <a:srgbClr val="FF0000"/>
                </a:solidFill>
              </a:rPr>
              <a:t>datasets</a:t>
            </a:r>
            <a:r>
              <a:rPr kumimoji="1" lang="zh-CN" altLang="en-US" sz="2200" dirty="0">
                <a:solidFill>
                  <a:srgbClr val="FF0000"/>
                </a:solidFill>
              </a:rPr>
              <a:t> </a:t>
            </a:r>
            <a:r>
              <a:rPr kumimoji="1" lang="en-US" altLang="zh-CN" sz="2200" dirty="0"/>
              <a:t>(arch,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objective)</a:t>
            </a:r>
            <a:r>
              <a:rPr kumimoji="1" lang="en" altLang="zh-CN" sz="2200" dirty="0"/>
              <a:t> has received little attention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</a:t>
            </a:r>
            <a:r>
              <a:rPr kumimoji="1" lang="en-US" altLang="zh-CN" sz="2200" dirty="0"/>
              <a:t>Question</a:t>
            </a:r>
            <a:r>
              <a:rPr kumimoji="1" lang="en" altLang="zh-CN" sz="2200" dirty="0"/>
              <a:t> some of the default choices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﻿The finer nuances and details of the pretrain-finetune regime have not been carefully investigated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-US" altLang="zh-CN" sz="2200" dirty="0"/>
              <a:t>E.g.,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﻿Conceptual Captions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(large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size)</a:t>
            </a:r>
            <a:endParaRPr kumimoji="1" lang="en" altLang="zh-CN" sz="2200" dirty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</a:t>
            </a:r>
            <a:r>
              <a:rPr kumimoji="1" lang="en-US" altLang="zh-CN" sz="2200" dirty="0"/>
              <a:t>Deeper</a:t>
            </a:r>
            <a:r>
              <a:rPr kumimoji="1" lang="en" altLang="zh-CN" sz="2200" dirty="0"/>
              <a:t> dive into the intricacies of pretraining </a:t>
            </a:r>
            <a:r>
              <a:rPr kumimoji="1" lang="en" altLang="zh-CN" sz="2200" dirty="0" err="1"/>
              <a:t>visio</a:t>
            </a:r>
            <a:r>
              <a:rPr kumimoji="1" lang="en" altLang="zh-CN" sz="2200" dirty="0"/>
              <a:t>-linguistic</a:t>
            </a:r>
          </a:p>
          <a:p>
            <a:pPr>
              <a:lnSpc>
                <a:spcPct val="150000"/>
              </a:lnSpc>
            </a:pPr>
            <a:endParaRPr kumimoji="1" lang="en" altLang="zh-CN" sz="2200" dirty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﻿Deeper dive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-US" altLang="zh-CN" sz="2200" dirty="0"/>
              <a:t>Propose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some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questions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Conduct</a:t>
            </a:r>
            <a:r>
              <a:rPr kumimoji="1" lang="zh-CN" altLang="en-US" sz="2200" dirty="0"/>
              <a:t> </a:t>
            </a:r>
            <a:r>
              <a:rPr kumimoji="1" lang="en-US" altLang="zh-CN" sz="2200" dirty="0" err="1"/>
              <a:t>Exps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to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answer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endParaRPr kumimoji="1" lang="en" altLang="zh-CN" sz="2200" dirty="0"/>
          </a:p>
        </p:txBody>
      </p:sp>
    </p:spTree>
    <p:extLst>
      <p:ext uri="{BB962C8B-B14F-4D97-AF65-F5344CB8AC3E}">
        <p14:creationId xmlns:p14="http://schemas.microsoft.com/office/powerpoint/2010/main" val="54163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1" y="1730"/>
            <a:ext cx="11190515" cy="1325563"/>
          </a:xfrm>
        </p:spPr>
        <p:txBody>
          <a:bodyPr/>
          <a:lstStyle/>
          <a:p>
            <a:r>
              <a:rPr lang="en-US" altLang="zh-CN" dirty="0"/>
              <a:t>﻿How should one choose the pretraining dataset?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6B2BD2-DCCD-4644-AFAD-220E6211D76D}"/>
              </a:ext>
            </a:extLst>
          </p:cNvPr>
          <p:cNvSpPr txBox="1"/>
          <p:nvPr/>
        </p:nvSpPr>
        <p:spPr>
          <a:xfrm>
            <a:off x="398145" y="1327293"/>
            <a:ext cx="5973471" cy="1055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" altLang="zh-CN" sz="2200" dirty="0"/>
              <a:t>Domain similarity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﻿Using in-domain pretraining dataset is better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1A01D83-C61A-A04A-9D15-FF7B9B618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179" y="1327293"/>
            <a:ext cx="6169445" cy="221357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DE54260-4B2F-0D49-907B-B9C1C93D22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903014"/>
            <a:ext cx="5572186" cy="192683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299DDC0-9986-FA4A-828C-0A2AF0E57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174" y="3389194"/>
            <a:ext cx="5537674" cy="31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38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1" y="1730"/>
            <a:ext cx="11190515" cy="1325563"/>
          </a:xfrm>
        </p:spPr>
        <p:txBody>
          <a:bodyPr/>
          <a:lstStyle/>
          <a:p>
            <a:r>
              <a:rPr lang="en-US" altLang="zh-CN" dirty="0"/>
              <a:t>﻿How should one choose the pretraining dataset?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6B2BD2-DCCD-4644-AFAD-220E6211D76D}"/>
              </a:ext>
            </a:extLst>
          </p:cNvPr>
          <p:cNvSpPr txBox="1"/>
          <p:nvPr/>
        </p:nvSpPr>
        <p:spPr>
          <a:xfrm>
            <a:off x="398146" y="1327293"/>
            <a:ext cx="4835336" cy="359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" altLang="zh-CN" sz="2200" dirty="0"/>
              <a:t>Size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﻿Increasing trend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and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fluctuation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﻿in-domain </a:t>
            </a:r>
            <a:r>
              <a:rPr kumimoji="1" lang="en-US" altLang="zh-CN" sz="2200" dirty="0"/>
              <a:t>&gt;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﻿out-of-domain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﻿size is not the most important factor</a:t>
            </a:r>
            <a:r>
              <a:rPr kumimoji="1" lang="zh-CN" altLang="en-US" sz="2200" dirty="0"/>
              <a:t> </a:t>
            </a:r>
            <a:endParaRPr kumimoji="1" lang="en-US" altLang="zh-CN" sz="2200" dirty="0"/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kumimoji="1" lang="en" altLang="zh-CN" sz="2200" dirty="0"/>
              <a:t>﻿pretraining on even a smaller dataset can easily outperform pretraining on a larger dataset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54C3A2F-EA01-6147-BA33-C17B32B71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3482" y="1811946"/>
            <a:ext cx="6855219" cy="401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1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1" y="1730"/>
            <a:ext cx="11190515" cy="1325563"/>
          </a:xfrm>
        </p:spPr>
        <p:txBody>
          <a:bodyPr/>
          <a:lstStyle/>
          <a:p>
            <a:r>
              <a:rPr lang="en-US" altLang="zh-CN" dirty="0"/>
              <a:t>﻿Does pretraining always help?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6B2BD2-DCCD-4644-AFAD-220E6211D76D}"/>
              </a:ext>
            </a:extLst>
          </p:cNvPr>
          <p:cNvSpPr txBox="1"/>
          <p:nvPr/>
        </p:nvSpPr>
        <p:spPr>
          <a:xfrm>
            <a:off x="398145" y="1327293"/>
            <a:ext cx="5584365" cy="410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" altLang="zh-CN" sz="2200" dirty="0"/>
              <a:t>﻿Low-resource downstream tasks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</a:t>
            </a:r>
            <a:r>
              <a:rPr kumimoji="1" lang="en-US" altLang="zh-CN" sz="2200" dirty="0"/>
              <a:t>large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dataset: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masks the actual transferability and contribution of pretrained </a:t>
            </a:r>
            <a:r>
              <a:rPr kumimoji="1" lang="en" altLang="zh-CN" sz="2200" dirty="0" err="1"/>
              <a:t>visio</a:t>
            </a:r>
            <a:r>
              <a:rPr kumimoji="1" lang="en" altLang="zh-CN" sz="2200" dirty="0"/>
              <a:t>-linguistic representations.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﻿achieve best performance when no pretraining is used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﻿one should be mindful of characteristics of the downstream task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7AC57C6-ABA4-8244-ACE7-81BAFD4C4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224158"/>
            <a:ext cx="8587740" cy="494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7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1" y="1730"/>
            <a:ext cx="11190515" cy="1325563"/>
          </a:xfrm>
        </p:spPr>
        <p:txBody>
          <a:bodyPr/>
          <a:lstStyle/>
          <a:p>
            <a:r>
              <a:rPr lang="en-US" altLang="zh-CN" dirty="0"/>
              <a:t>﻿Does pretraining always help?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6B2BD2-DCCD-4644-AFAD-220E6211D76D}"/>
              </a:ext>
            </a:extLst>
          </p:cNvPr>
          <p:cNvSpPr txBox="1"/>
          <p:nvPr/>
        </p:nvSpPr>
        <p:spPr>
          <a:xfrm>
            <a:off x="398145" y="1327293"/>
            <a:ext cx="5584365" cy="257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" altLang="zh-CN" sz="2200" dirty="0"/>
              <a:t>﻿Transferability.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﻿freeze the base of the model and only finetune the classifier head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﻿﻿</a:t>
            </a:r>
            <a:r>
              <a:rPr kumimoji="1" lang="en" altLang="zh-CN" sz="2200" dirty="0" err="1"/>
              <a:t>ViLBERT</a:t>
            </a:r>
            <a:r>
              <a:rPr kumimoji="1" lang="en" altLang="zh-CN" sz="2200" dirty="0"/>
              <a:t> applied to all downstream tasks doesn’t benefit from pretraining </a:t>
            </a:r>
            <a:r>
              <a:rPr kumimoji="1" lang="en-US" altLang="zh-CN" sz="2200" dirty="0"/>
              <a:t>(coco,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cc)</a:t>
            </a:r>
            <a:endParaRPr kumimoji="1" lang="en" altLang="zh-CN" sz="22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3D5A3C-5C4B-B745-B93D-C0E452E6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510" y="1906621"/>
            <a:ext cx="6070991" cy="330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1" y="1730"/>
            <a:ext cx="11190515" cy="1325563"/>
          </a:xfrm>
        </p:spPr>
        <p:txBody>
          <a:bodyPr/>
          <a:lstStyle/>
          <a:p>
            <a:r>
              <a:rPr lang="en-US" altLang="zh-CN" dirty="0"/>
              <a:t>﻿Does pretraining always help?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6B2BD2-DCCD-4644-AFAD-220E6211D76D}"/>
              </a:ext>
            </a:extLst>
          </p:cNvPr>
          <p:cNvSpPr txBox="1"/>
          <p:nvPr/>
        </p:nvSpPr>
        <p:spPr>
          <a:xfrm>
            <a:off x="398145" y="1327293"/>
            <a:ext cx="5584365" cy="4610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" altLang="zh-CN" sz="2200" dirty="0"/>
              <a:t>﻿Transferability.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﻿freeze the base of the model and only finetune the classifier head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﻿﻿</a:t>
            </a:r>
            <a:r>
              <a:rPr kumimoji="1" lang="en" altLang="zh-CN" sz="2200" dirty="0" err="1"/>
              <a:t>ViLBERT</a:t>
            </a:r>
            <a:r>
              <a:rPr kumimoji="1" lang="en" altLang="zh-CN" sz="2200" dirty="0"/>
              <a:t> applied to all downstream tasks doesn’t benefit from pretraining </a:t>
            </a:r>
            <a:r>
              <a:rPr kumimoji="1" lang="en-US" altLang="zh-CN" sz="2200" dirty="0"/>
              <a:t>(coco,</a:t>
            </a:r>
            <a:r>
              <a:rPr kumimoji="1" lang="zh-CN" altLang="en-US" sz="2200" dirty="0"/>
              <a:t> </a:t>
            </a:r>
            <a:r>
              <a:rPr kumimoji="1" lang="en-US" altLang="zh-CN" sz="2200" dirty="0"/>
              <a:t>cc)</a:t>
            </a:r>
            <a:endParaRPr kumimoji="1" lang="en" altLang="zh-CN" sz="22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best pre-trained model may lead to best downstream model if finetuned but it may not be the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most transferable pretrained model.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3D5A3C-5C4B-B745-B93D-C0E452E6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510" y="1906621"/>
            <a:ext cx="6070991" cy="330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8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2" y="1730"/>
            <a:ext cx="11316184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﻿Which pretrained representations are more</a:t>
            </a:r>
            <a:r>
              <a:rPr lang="zh-CN" altLang="en-US" dirty="0"/>
              <a:t> </a:t>
            </a:r>
            <a:r>
              <a:rPr lang="en-US" altLang="zh-CN" dirty="0"/>
              <a:t>transferable?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6B2BD2-DCCD-4644-AFAD-220E6211D76D}"/>
              </a:ext>
            </a:extLst>
          </p:cNvPr>
          <p:cNvSpPr txBox="1"/>
          <p:nvPr/>
        </p:nvSpPr>
        <p:spPr>
          <a:xfrm>
            <a:off x="398145" y="1327293"/>
            <a:ext cx="11316183" cy="1563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" altLang="zh-CN" sz="2200" dirty="0"/>
              <a:t>﻿Transferability.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﻿representations trained from </a:t>
            </a:r>
            <a:r>
              <a:rPr kumimoji="1" lang="en" altLang="zh-CN" sz="2200" dirty="0">
                <a:solidFill>
                  <a:srgbClr val="FF0000"/>
                </a:solidFill>
              </a:rPr>
              <a:t>VQA-P</a:t>
            </a:r>
            <a:r>
              <a:rPr kumimoji="1" lang="en" altLang="zh-CN" sz="2200" dirty="0"/>
              <a:t> are more </a:t>
            </a:r>
            <a:r>
              <a:rPr kumimoji="1" lang="en" altLang="zh-CN" sz="2200" dirty="0">
                <a:solidFill>
                  <a:srgbClr val="FF0000"/>
                </a:solidFill>
              </a:rPr>
              <a:t>close</a:t>
            </a:r>
            <a:r>
              <a:rPr kumimoji="1" lang="en" altLang="zh-CN" sz="2200" dirty="0"/>
              <a:t> to fine-tuned representations compared to other pretraining dataset and hence, have greater transferability.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A3C8423-CF16-A843-9330-C05CA4C7C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010" y="3401757"/>
            <a:ext cx="9035979" cy="324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6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7672" y="1730"/>
            <a:ext cx="11316184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﻿Pretraining Scalability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6B2BD2-DCCD-4644-AFAD-220E6211D76D}"/>
              </a:ext>
            </a:extLst>
          </p:cNvPr>
          <p:cNvSpPr txBox="1"/>
          <p:nvPr/>
        </p:nvSpPr>
        <p:spPr>
          <a:xfrm>
            <a:off x="398145" y="1327293"/>
            <a:ext cx="11316183" cy="359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generated data that is close to the domain of the downstream task can serve as a better pretraining dataset than a natural but out-of-domain dataset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﻿train a captioning model on a visually in-domain dataset (COCO). then generate captions on an out-of-domain dataset (CC).</a:t>
            </a:r>
            <a:r>
              <a:rPr kumimoji="1" lang="zh-CN" altLang="en-US" sz="2200" dirty="0"/>
              <a:t> </a:t>
            </a:r>
            <a:r>
              <a:rPr kumimoji="1" lang="en" altLang="zh-CN" sz="2200" dirty="0"/>
              <a:t>﻿generated dataset is now closer in domain to the downstream dataset (VQA-D) than CC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/>
              <a:t>﻿increasing the generated dataset </a:t>
            </a:r>
          </a:p>
          <a:p>
            <a:pPr>
              <a:lnSpc>
                <a:spcPct val="150000"/>
              </a:lnSpc>
            </a:pPr>
            <a:r>
              <a:rPr kumimoji="1" lang="en" altLang="zh-CN" sz="2200" dirty="0"/>
              <a:t>further improves performance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B16E8A-29F3-B34B-8820-47A72C7B9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478" y="3429000"/>
            <a:ext cx="5768500" cy="337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2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22312</TotalTime>
  <Words>392</Words>
  <Application>Microsoft Macintosh PowerPoint</Application>
  <PresentationFormat>宽屏</PresentationFormat>
  <Paragraphs>50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主题</vt:lpstr>
      <vt:lpstr>PowerPoint 演示文稿</vt:lpstr>
      <vt:lpstr>Motivation &amp; Contributions </vt:lpstr>
      <vt:lpstr>How should one choose the pretraining dataset?</vt:lpstr>
      <vt:lpstr>How should one choose the pretraining dataset?</vt:lpstr>
      <vt:lpstr>Does pretraining always help? </vt:lpstr>
      <vt:lpstr>Does pretraining always help? </vt:lpstr>
      <vt:lpstr>Does pretraining always help? </vt:lpstr>
      <vt:lpstr>Which pretrained representations are more transferable?</vt:lpstr>
      <vt:lpstr>Pretraining Scalability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高晨</dc:creator>
  <cp:lastModifiedBy>gc</cp:lastModifiedBy>
  <cp:revision>676</cp:revision>
  <dcterms:created xsi:type="dcterms:W3CDTF">2017-11-27T07:31:36Z</dcterms:created>
  <dcterms:modified xsi:type="dcterms:W3CDTF">2020-08-01T13:10:53Z</dcterms:modified>
</cp:coreProperties>
</file>