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57" r:id="rId6"/>
    <p:sldId id="261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5821045"/>
            <a:ext cx="9144000" cy="535940"/>
          </a:xfrm>
        </p:spPr>
        <p:txBody>
          <a:bodyPr/>
          <a:p>
            <a:r>
              <a:rPr lang="en-US" altLang="zh-CN"/>
              <a:t>CVPR 2020 Oral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220" y="1800860"/>
            <a:ext cx="10450195" cy="22142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Motivation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00000"/>
              </a:lnSpc>
            </a:pPr>
            <a:r>
              <a:rPr lang="zh-CN" altLang="en-US"/>
              <a:t>之前的</a:t>
            </a:r>
            <a:r>
              <a:rPr lang="en-US" altLang="zh-CN"/>
              <a:t>video-language model</a:t>
            </a:r>
            <a:r>
              <a:rPr lang="zh-CN" altLang="en-US"/>
              <a:t>没有显式地对</a:t>
            </a:r>
            <a:r>
              <a:rPr lang="en-US" altLang="zh-CN"/>
              <a:t>action</a:t>
            </a:r>
            <a:r>
              <a:rPr lang="zh-CN" altLang="en-US"/>
              <a:t>进行考虑，我们需要</a:t>
            </a:r>
            <a:r>
              <a:rPr lang="en-US" altLang="zh-CN"/>
              <a:t>both global and local</a:t>
            </a:r>
            <a:endParaRPr lang="zh-CN" altLang="en-US"/>
          </a:p>
          <a:p>
            <a:pPr>
              <a:lnSpc>
                <a:spcPct val="100000"/>
              </a:lnSpc>
            </a:pPr>
            <a:r>
              <a:rPr lang="zh-CN" altLang="en-US"/>
              <a:t>之前的方法的</a:t>
            </a:r>
            <a:r>
              <a:rPr lang="en-US" altLang="zh-CN"/>
              <a:t>transformer</a:t>
            </a:r>
            <a:r>
              <a:rPr lang="zh-CN" altLang="en-US"/>
              <a:t>结构对</a:t>
            </a:r>
            <a:r>
              <a:rPr lang="en-US" altLang="zh-CN"/>
              <a:t>language</a:t>
            </a:r>
            <a:r>
              <a:rPr lang="zh-CN" altLang="en-US"/>
              <a:t>和</a:t>
            </a:r>
            <a:r>
              <a:rPr lang="en-US" altLang="zh-CN"/>
              <a:t>visual</a:t>
            </a:r>
            <a:r>
              <a:rPr lang="zh-CN" altLang="en-US"/>
              <a:t>没有分开，我们提出了tangled transformer来增强多模态的交互</a:t>
            </a:r>
            <a:endParaRPr lang="zh-CN" altLang="en-US"/>
          </a:p>
          <a:p>
            <a:pPr marL="0" indent="0">
              <a:lnSpc>
                <a:spcPct val="100000"/>
              </a:lnSpc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34935" y="83820"/>
            <a:ext cx="4389755" cy="6343015"/>
          </a:xfrm>
        </p:spPr>
        <p:txBody>
          <a:bodyPr/>
          <a:p>
            <a:pPr marL="0" indent="0">
              <a:lnSpc>
                <a:spcPct val="100000"/>
              </a:lnSpc>
              <a:buNone/>
            </a:pPr>
            <a:r>
              <a:rPr lang="zh-CN" altLang="en-US" sz="1800" b="1">
                <a:sym typeface="+mn-ea"/>
              </a:rPr>
              <a:t>方法：</a:t>
            </a:r>
            <a:endParaRPr lang="zh-CN" altLang="en-US" sz="180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800">
                <a:sym typeface="+mn-ea"/>
              </a:rPr>
              <a:t>将名词和动词分开考虑，分别</a:t>
            </a:r>
            <a:r>
              <a:rPr lang="en-US" altLang="zh-CN" sz="1800">
                <a:sym typeface="+mn-ea"/>
              </a:rPr>
              <a:t>mask out</a:t>
            </a:r>
            <a:endParaRPr lang="en-US" altLang="zh-CN" sz="180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1800">
                <a:sym typeface="+mn-ea"/>
              </a:rPr>
              <a:t>action label</a:t>
            </a:r>
            <a:r>
              <a:rPr lang="zh-CN" altLang="en-US" sz="1800">
                <a:sym typeface="+mn-ea"/>
              </a:rPr>
              <a:t>从</a:t>
            </a:r>
            <a:r>
              <a:rPr lang="en-US" altLang="zh-CN" sz="1800">
                <a:sym typeface="+mn-ea"/>
              </a:rPr>
              <a:t>language description</a:t>
            </a:r>
            <a:r>
              <a:rPr lang="zh-CN" altLang="en-US" sz="1800">
                <a:sym typeface="+mn-ea"/>
              </a:rPr>
              <a:t>里提取，并把没有动词的</a:t>
            </a:r>
            <a:r>
              <a:rPr lang="en-US" altLang="zh-CN" sz="1800">
                <a:sym typeface="+mn-ea"/>
              </a:rPr>
              <a:t>clip</a:t>
            </a:r>
            <a:r>
              <a:rPr lang="zh-CN" altLang="en-US" sz="1800">
                <a:sym typeface="+mn-ea"/>
              </a:rPr>
              <a:t>去掉</a:t>
            </a:r>
            <a:endParaRPr lang="zh-CN" altLang="en-US" sz="180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1800">
                <a:sym typeface="+mn-ea"/>
              </a:rPr>
              <a:t>object label</a:t>
            </a:r>
            <a:r>
              <a:rPr lang="zh-CN" altLang="en-US" sz="1800">
                <a:sym typeface="+mn-ea"/>
              </a:rPr>
              <a:t>从</a:t>
            </a:r>
            <a:r>
              <a:rPr lang="en-US" altLang="zh-CN" sz="1800">
                <a:sym typeface="+mn-ea"/>
              </a:rPr>
              <a:t>Faster-RCNN</a:t>
            </a:r>
            <a:r>
              <a:rPr lang="zh-CN" altLang="en-US" sz="1800">
                <a:sym typeface="+mn-ea"/>
              </a:rPr>
              <a:t>得到</a:t>
            </a:r>
            <a:endParaRPr lang="zh-CN" altLang="en-US" sz="180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800">
                <a:sym typeface="+mn-ea"/>
              </a:rPr>
              <a:t>Cross-modal matching: 衡量clip和semantic description之间的相似度</a:t>
            </a:r>
            <a:endParaRPr lang="zh-CN" altLang="en-US" sz="1800"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1800"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b="1">
                <a:sym typeface="+mn-ea"/>
              </a:rPr>
              <a:t>Embedding</a:t>
            </a:r>
            <a:r>
              <a:rPr lang="zh-CN" altLang="en-US" sz="1800">
                <a:sym typeface="+mn-ea"/>
              </a:rPr>
              <a:t>：</a:t>
            </a:r>
            <a:endParaRPr lang="zh-CN" altLang="en-US" sz="180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1800">
                <a:sym typeface="+mn-ea"/>
              </a:rPr>
              <a:t>Position</a:t>
            </a:r>
            <a:r>
              <a:rPr lang="zh-CN" altLang="en-US" sz="1800">
                <a:sym typeface="+mn-ea"/>
              </a:rPr>
              <a:t>：跟</a:t>
            </a:r>
            <a:r>
              <a:rPr lang="en-US" altLang="zh-CN" sz="1800">
                <a:sym typeface="+mn-ea"/>
              </a:rPr>
              <a:t>clip</a:t>
            </a:r>
            <a:r>
              <a:rPr lang="zh-CN" altLang="en-US" sz="1800">
                <a:sym typeface="+mn-ea"/>
              </a:rPr>
              <a:t>的顺序相对应</a:t>
            </a:r>
            <a:endParaRPr lang="zh-CN" altLang="en-US" sz="180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1800">
                <a:sym typeface="+mn-ea"/>
              </a:rPr>
              <a:t>Segment</a:t>
            </a:r>
            <a:r>
              <a:rPr lang="zh-CN" altLang="en-US" sz="1800">
                <a:sym typeface="+mn-ea"/>
              </a:rPr>
              <a:t>：把不同的分开</a:t>
            </a:r>
            <a:endParaRPr lang="zh-CN" altLang="en-US" sz="180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1800">
                <a:sym typeface="+mn-ea"/>
              </a:rPr>
              <a:t>Token</a:t>
            </a:r>
            <a:r>
              <a:rPr lang="zh-CN" altLang="en-US" sz="1800">
                <a:sym typeface="+mn-ea"/>
              </a:rPr>
              <a:t>：Word-Piece embeddings</a:t>
            </a:r>
            <a:endParaRPr lang="zh-CN" altLang="en-US" sz="180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1800">
                <a:sym typeface="+mn-ea"/>
              </a:rPr>
              <a:t>Visual:</a:t>
            </a:r>
            <a:endParaRPr lang="en-US" altLang="zh-CN" sz="1800"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zh-CN" sz="1400">
                <a:sym typeface="+mn-ea"/>
              </a:rPr>
              <a:t>global: 3D conv</a:t>
            </a:r>
            <a:endParaRPr lang="en-US" altLang="zh-CN" sz="1400"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zh-CN" sz="1400">
                <a:sym typeface="+mn-ea"/>
              </a:rPr>
              <a:t>local: local + spatial position</a:t>
            </a:r>
            <a:endParaRPr lang="zh-CN" altLang="en-US" sz="1400"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14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05" y="184150"/>
            <a:ext cx="7788910" cy="5761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10122"/>
          <a:stretch>
            <a:fillRect/>
          </a:stretch>
        </p:blipFill>
        <p:spPr>
          <a:xfrm>
            <a:off x="8063230" y="5718810"/>
            <a:ext cx="391160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3870" y="4606290"/>
            <a:ext cx="10515600" cy="2039620"/>
          </a:xfrm>
        </p:spPr>
        <p:txBody>
          <a:bodyPr>
            <a:normAutofit fontScale="70000"/>
          </a:bodyPr>
          <a:p>
            <a:pPr marL="0" indent="0">
              <a:buNone/>
            </a:pPr>
            <a:r>
              <a:rPr lang="zh-CN" altLang="en-US"/>
              <a:t>ActBERT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• A new transformer to incorporate three sources of information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• w-transformer: encode word information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• a-transformer: encode action information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• r-transformer: encode object information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75" y="46355"/>
            <a:ext cx="6238240" cy="4464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415" y="619125"/>
            <a:ext cx="5464175" cy="4262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65" y="82550"/>
            <a:ext cx="3545205" cy="3289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985" y="187325"/>
            <a:ext cx="6459220" cy="2833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67310"/>
            <a:ext cx="4915535" cy="24917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" y="3153410"/>
            <a:ext cx="5452745" cy="36201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25" y="2760345"/>
            <a:ext cx="5195570" cy="37953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WPS 文字</Application>
  <PresentationFormat>宽屏</PresentationFormat>
  <Paragraphs>30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方正书宋_GBK</vt:lpstr>
      <vt:lpstr>Wingdings</vt:lpstr>
      <vt:lpstr>宋体</vt:lpstr>
      <vt:lpstr>Arial Unicode MS</vt:lpstr>
      <vt:lpstr>汉仪书宋二KW</vt:lpstr>
      <vt:lpstr>宋体-简</vt:lpstr>
      <vt:lpstr>Calibri Light</vt:lpstr>
      <vt:lpstr>Helvetica Neue</vt:lpstr>
      <vt:lpstr>Calibri</vt:lpstr>
      <vt:lpstr>微软雅黑</vt:lpstr>
      <vt:lpstr>汉仪旗黑KW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jiang</dc:creator>
  <cp:lastModifiedBy>jiang</cp:lastModifiedBy>
  <cp:revision>49</cp:revision>
  <dcterms:created xsi:type="dcterms:W3CDTF">2020-04-19T13:07:14Z</dcterms:created>
  <dcterms:modified xsi:type="dcterms:W3CDTF">2020-04-19T13:07:14Z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2052-2.1.2.3417</vt:lpwstr>
  </property>
</Properties>
</file>