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51" r:id="rId3"/>
    <p:sldId id="348" r:id="rId4"/>
    <p:sldId id="335" r:id="rId5"/>
    <p:sldId id="259" r:id="rId6"/>
    <p:sldId id="358" r:id="rId7"/>
    <p:sldId id="35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9591"/>
  </p:normalViewPr>
  <p:slideViewPr>
    <p:cSldViewPr snapToGrid="0" snapToObjects="1">
      <p:cViewPr>
        <p:scale>
          <a:sx n="92" d="100"/>
          <a:sy n="92" d="100"/>
        </p:scale>
        <p:origin x="784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B388F-17D9-CD4E-9DF4-7A224BC32A09}" type="datetimeFigureOut">
              <a:rPr kumimoji="1" lang="zh-CN" altLang="en-US" smtClean="0"/>
              <a:t>2019/1/25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0528D-583C-9143-A3A5-8840B73E0A5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853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510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7399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591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0528D-583C-9143-A3A5-8840B73E0A5C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579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769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419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489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856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01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063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677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748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855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096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40C3-CA62-AF4E-81FC-E2F8814B1EFA}" type="datetimeFigureOut">
              <a:rPr kumimoji="1" lang="zh-CN" altLang="en-US" smtClean="0"/>
              <a:t>2019/1/25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400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40C3-CA62-AF4E-81FC-E2F8814B1EFA}" type="datetimeFigureOut">
              <a:rPr kumimoji="1" lang="zh-CN" altLang="en-US" smtClean="0"/>
              <a:t>2019/1/25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982D5-57F5-6748-8E8C-DAF3C61E372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471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46019" y="5484696"/>
            <a:ext cx="31103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 err="1" smtClean="0"/>
              <a:t>Arxiv</a:t>
            </a:r>
            <a:endParaRPr kumimoji="1" lang="zh-CN" altLang="en-US" sz="22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3637"/>
            <a:ext cx="12192000" cy="255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9710" y="0"/>
            <a:ext cx="10515600" cy="1325563"/>
          </a:xfrm>
        </p:spPr>
        <p:txBody>
          <a:bodyPr/>
          <a:lstStyle/>
          <a:p>
            <a:r>
              <a:rPr kumimoji="1" lang="en-US" altLang="zh-CN" dirty="0" smtClean="0"/>
              <a:t>Task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69711" y="1508441"/>
            <a:ext cx="42546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 smtClean="0"/>
              <a:t>Noise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to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image</a:t>
            </a:r>
            <a:endParaRPr kumimoji="1" lang="zh-CN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8535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9710" y="0"/>
            <a:ext cx="10515600" cy="1325563"/>
          </a:xfrm>
        </p:spPr>
        <p:txBody>
          <a:bodyPr/>
          <a:lstStyle/>
          <a:p>
            <a:r>
              <a:rPr kumimoji="1" lang="en-US" altLang="zh-CN" dirty="0" smtClean="0"/>
              <a:t>Motivation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69710" y="1939978"/>
            <a:ext cx="8272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 smtClean="0"/>
              <a:t>Directly </a:t>
            </a:r>
            <a:r>
              <a:rPr kumimoji="1" lang="en-US" altLang="zh-CN" sz="2200" dirty="0"/>
              <a:t>controlling the strength of image features at different </a:t>
            </a:r>
            <a:r>
              <a:rPr kumimoji="1" lang="en-US" altLang="zh-CN" sz="2200" dirty="0" smtClean="0"/>
              <a:t>scales</a:t>
            </a:r>
            <a:endParaRPr kumimoji="1" lang="zh-CN" altLang="en-US" sz="2200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 smtClean="0"/>
              <a:t>Disentangle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global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(pose,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/>
              <a:t>identity</a:t>
            </a:r>
            <a:r>
              <a:rPr kumimoji="1" lang="en-US" altLang="zh-CN" sz="2200" dirty="0" smtClean="0"/>
              <a:t>)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and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err="1" smtClean="0"/>
              <a:t>stochasticity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(</a:t>
            </a:r>
            <a:r>
              <a:rPr kumimoji="1" lang="zh-CN" altLang="en-US" sz="2200" dirty="0" smtClean="0"/>
              <a:t>细节随机</a:t>
            </a:r>
            <a:r>
              <a:rPr kumimoji="1" lang="en-US" altLang="zh-CN" sz="2200" dirty="0" smtClean="0"/>
              <a:t>)</a:t>
            </a:r>
            <a:endParaRPr kumimoji="1" lang="zh-CN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5416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9710" y="0"/>
            <a:ext cx="10515600" cy="1325563"/>
          </a:xfrm>
        </p:spPr>
        <p:txBody>
          <a:bodyPr/>
          <a:lstStyle/>
          <a:p>
            <a:r>
              <a:rPr kumimoji="1" lang="en-US" altLang="zh-CN" dirty="0"/>
              <a:t>Contributions</a:t>
            </a:r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69710" y="1508441"/>
            <a:ext cx="1145471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 smtClean="0"/>
              <a:t>Propose </a:t>
            </a:r>
            <a:r>
              <a:rPr kumimoji="1" lang="en-US" altLang="zh-CN" sz="2200" dirty="0"/>
              <a:t>an alternative generator </a:t>
            </a:r>
            <a:r>
              <a:rPr kumimoji="1" lang="en-US" altLang="zh-CN" sz="2200" dirty="0" smtClean="0"/>
              <a:t>architecture</a:t>
            </a:r>
            <a:endParaRPr kumimoji="1" lang="zh-CN" altLang="en-US" sz="2200" dirty="0" smtClean="0"/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/>
              <a:t>unsupervised separation of high-level </a:t>
            </a:r>
            <a:r>
              <a:rPr kumimoji="1" lang="en-US" altLang="zh-CN" sz="2200" dirty="0" smtClean="0"/>
              <a:t>attributes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/>
              <a:t>and stochastic </a:t>
            </a:r>
            <a:r>
              <a:rPr kumimoji="1" lang="en-US" altLang="zh-CN" sz="2200" dirty="0" smtClean="0"/>
              <a:t>variation</a:t>
            </a:r>
            <a:endParaRPr kumimoji="1" lang="zh-CN" altLang="en-US" sz="2200" dirty="0" smtClean="0"/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/>
              <a:t>scale-specific control of the </a:t>
            </a:r>
            <a:r>
              <a:rPr kumimoji="1" lang="en-US" altLang="zh-CN" sz="2200" dirty="0" smtClean="0"/>
              <a:t>synthesis</a:t>
            </a:r>
            <a:endParaRPr kumimoji="1" lang="zh-CN" altLang="en-US" sz="2200" dirty="0" smtClean="0"/>
          </a:p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 smtClean="0"/>
              <a:t>Quality metrics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-&gt;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improve</a:t>
            </a:r>
            <a:endParaRPr kumimoji="1" lang="zh-CN" altLang="en-US" sz="2200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 smtClean="0"/>
              <a:t>Dataset: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err="1" smtClean="0"/>
              <a:t>FlickrFaces</a:t>
            </a:r>
            <a:r>
              <a:rPr kumimoji="1" lang="en-US" altLang="zh-CN" sz="2200" dirty="0" smtClean="0"/>
              <a:t>-HQ</a:t>
            </a:r>
            <a:endParaRPr kumimoji="1"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8036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77672" y="1730"/>
            <a:ext cx="10515600" cy="1325563"/>
          </a:xfrm>
        </p:spPr>
        <p:txBody>
          <a:bodyPr/>
          <a:lstStyle/>
          <a:p>
            <a:r>
              <a:rPr lang="en-US" altLang="zh-CN" dirty="0" smtClean="0"/>
              <a:t>Framework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21" y="1130540"/>
            <a:ext cx="6214751" cy="531182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71721" y="369223"/>
            <a:ext cx="3257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 smtClean="0"/>
              <a:t>Noise: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 smtClean="0"/>
              <a:t>pixel-wise</a:t>
            </a:r>
            <a:endParaRPr kumimoji="1" lang="zh-CN" altLang="en-US" sz="2200" dirty="0" smtClean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en-US" altLang="zh-CN" sz="2200" dirty="0" smtClean="0"/>
              <a:t>Style:</a:t>
            </a:r>
            <a:r>
              <a:rPr kumimoji="1" lang="zh-CN" altLang="en-US" sz="2200" dirty="0" smtClean="0"/>
              <a:t> </a:t>
            </a:r>
            <a:r>
              <a:rPr kumimoji="1" lang="en-US" altLang="zh-CN" sz="2200" dirty="0"/>
              <a:t>channel-wise</a:t>
            </a:r>
            <a:endParaRPr kumimoji="1" lang="zh-CN" altLang="en-US" sz="2200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7417765" y="2377804"/>
            <a:ext cx="460105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200" dirty="0" smtClean="0"/>
              <a:t>解耦：</a:t>
            </a:r>
            <a:r>
              <a:rPr kumimoji="1" lang="en-US" altLang="zh-CN" sz="2200" dirty="0" smtClean="0"/>
              <a:t>Noise</a:t>
            </a:r>
            <a:r>
              <a:rPr kumimoji="1" lang="zh-CN" altLang="en-US" sz="2200" dirty="0" smtClean="0"/>
              <a:t>变不了</a:t>
            </a:r>
            <a:r>
              <a:rPr kumimoji="1" lang="en-US" altLang="zh-CN" sz="2200" dirty="0" smtClean="0"/>
              <a:t>pose</a:t>
            </a:r>
            <a:r>
              <a:rPr kumimoji="1" lang="zh-CN" altLang="en-US" sz="2200" dirty="0" smtClean="0"/>
              <a:t>和身份等。因为是逐像素作用的，</a:t>
            </a:r>
            <a:r>
              <a:rPr kumimoji="1" lang="en-US" altLang="zh-CN" sz="2200" dirty="0" smtClean="0"/>
              <a:t>D</a:t>
            </a:r>
            <a:r>
              <a:rPr kumimoji="1" lang="zh-CN" altLang="en-US" sz="2200" dirty="0" smtClean="0"/>
              <a:t>将</a:t>
            </a:r>
            <a:r>
              <a:rPr kumimoji="1" lang="zh-CN" altLang="en-US" sz="2200" dirty="0" smtClean="0"/>
              <a:t>网络</a:t>
            </a:r>
            <a:r>
              <a:rPr kumimoji="1" lang="zh-CN" altLang="en-US" sz="2200" dirty="0" smtClean="0"/>
              <a:t>将惩罚其空间不一致性。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17765" y="4469673"/>
            <a:ext cx="460105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200" dirty="0" smtClean="0"/>
              <a:t>生成器的三种特性：</a:t>
            </a:r>
            <a:endParaRPr kumimoji="1" lang="zh-CN" altLang="en-US" sz="2200" dirty="0"/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sz="2200" dirty="0" smtClean="0"/>
              <a:t>解耦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sz="2200" dirty="0" smtClean="0"/>
              <a:t>细节随机变化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kumimoji="1" lang="zh-CN" altLang="en-US" sz="2200" dirty="0" smtClean="0"/>
              <a:t>风格混合</a:t>
            </a:r>
          </a:p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endParaRPr kumimoji="1" lang="zh-CN" altLang="en-US" sz="22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3719" y="1392152"/>
            <a:ext cx="3975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77672" y="1730"/>
            <a:ext cx="10515600" cy="1325563"/>
          </a:xfrm>
        </p:spPr>
        <p:txBody>
          <a:bodyPr/>
          <a:lstStyle/>
          <a:p>
            <a:r>
              <a:rPr lang="en-US" altLang="zh-CN" dirty="0"/>
              <a:t>Stochastic variation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67" y="1620981"/>
            <a:ext cx="6639309" cy="46818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502" y="138546"/>
            <a:ext cx="4714836" cy="651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77672" y="1730"/>
            <a:ext cx="10515600" cy="1325563"/>
          </a:xfrm>
        </p:spPr>
        <p:txBody>
          <a:bodyPr/>
          <a:lstStyle/>
          <a:p>
            <a:r>
              <a:rPr lang="en-US" altLang="zh-CN" dirty="0"/>
              <a:t>Style mixing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090" y="0"/>
            <a:ext cx="5949601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41217" y="2133408"/>
            <a:ext cx="2394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/>
              <a:t>high-level </a:t>
            </a:r>
            <a:r>
              <a:rPr kumimoji="1" lang="en-US" altLang="zh-CN" sz="2200" dirty="0" smtClean="0"/>
              <a:t>aspects</a:t>
            </a:r>
            <a:endParaRPr kumimoji="1" lang="zh-CN" altLang="en-US" sz="2200" dirty="0" smtClean="0"/>
          </a:p>
          <a:p>
            <a:pPr>
              <a:lnSpc>
                <a:spcPct val="150000"/>
              </a:lnSpc>
            </a:pPr>
            <a:r>
              <a:rPr kumimoji="1" lang="mr-IN" altLang="zh-CN" sz="2200" dirty="0" smtClean="0"/>
              <a:t>(4 </a:t>
            </a:r>
            <a:r>
              <a:rPr kumimoji="1" lang="mr-IN" altLang="zh-CN" sz="2200" dirty="0"/>
              <a:t>– </a:t>
            </a:r>
            <a:r>
              <a:rPr kumimoji="1" lang="mr-IN" altLang="zh-CN" sz="2200" dirty="0" smtClean="0"/>
              <a:t>8)</a:t>
            </a:r>
            <a:endParaRPr kumimoji="1" lang="zh-CN" altLang="en-US" sz="2200" dirty="0" smtClean="0"/>
          </a:p>
        </p:txBody>
      </p:sp>
      <p:sp>
        <p:nvSpPr>
          <p:cNvPr id="14" name="文本框 13"/>
          <p:cNvSpPr txBox="1"/>
          <p:nvPr/>
        </p:nvSpPr>
        <p:spPr>
          <a:xfrm>
            <a:off x="3341217" y="5624755"/>
            <a:ext cx="2394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200" dirty="0" smtClean="0"/>
              <a:t>low-level aspects</a:t>
            </a:r>
            <a:endParaRPr kumimoji="1" lang="zh-CN" altLang="en-US" sz="2200" dirty="0" smtClean="0"/>
          </a:p>
          <a:p>
            <a:pPr>
              <a:lnSpc>
                <a:spcPct val="150000"/>
              </a:lnSpc>
            </a:pPr>
            <a:r>
              <a:rPr kumimoji="1" lang="en-US" altLang="zh-CN" sz="2200" dirty="0" smtClean="0"/>
              <a:t>64</a:t>
            </a:r>
            <a:r>
              <a:rPr kumimoji="1" lang="zh-CN" altLang="en-US" sz="2200" dirty="0"/>
              <a:t> </a:t>
            </a:r>
            <a:r>
              <a:rPr kumimoji="1" lang="mr-IN" altLang="zh-CN" sz="2200" dirty="0"/>
              <a:t>– </a:t>
            </a:r>
            <a:r>
              <a:rPr kumimoji="1" lang="en-US" altLang="zh-CN" sz="2200" dirty="0" smtClean="0"/>
              <a:t>1024</a:t>
            </a:r>
            <a:endParaRPr kumimoji="1" lang="zh-CN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7157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15591</TotalTime>
  <Words>121</Words>
  <Application>Microsoft Macintosh PowerPoint</Application>
  <PresentationFormat>宽屏</PresentationFormat>
  <Paragraphs>30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Calibri</vt:lpstr>
      <vt:lpstr>Calibri Light</vt:lpstr>
      <vt:lpstr>Mangal</vt:lpstr>
      <vt:lpstr>宋体</vt:lpstr>
      <vt:lpstr>Arial</vt:lpstr>
      <vt:lpstr>Office 主题</vt:lpstr>
      <vt:lpstr>PowerPoint 演示文稿</vt:lpstr>
      <vt:lpstr>Task</vt:lpstr>
      <vt:lpstr>Motivation</vt:lpstr>
      <vt:lpstr>Contributions</vt:lpstr>
      <vt:lpstr>Framework</vt:lpstr>
      <vt:lpstr>Stochastic variation</vt:lpstr>
      <vt:lpstr>Style mixing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高晨</dc:creator>
  <cp:lastModifiedBy>高 晨</cp:lastModifiedBy>
  <cp:revision>426</cp:revision>
  <dcterms:created xsi:type="dcterms:W3CDTF">2017-11-27T07:31:36Z</dcterms:created>
  <dcterms:modified xsi:type="dcterms:W3CDTF">2019-01-26T03:54:59Z</dcterms:modified>
</cp:coreProperties>
</file>