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63C5E-3A72-45F7-8CD1-B40AC84DF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0A6200-3C2D-4714-B980-3F80D9E6A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B747B7-C5E8-4E67-A450-F6493DEC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991A88-D5FF-4F90-AC5C-583DF23B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5A226D-6FF5-4DEF-9E16-EDFAC2E4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5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1383A-D6D9-4359-B629-4A4CB81E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1D11A3-AAF0-4C7F-B6DE-3CF8406A9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17C6A-6121-4FEC-8DEC-28897EDD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39130-7828-4890-AFE4-3F2D27D1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29184-0BC0-48D1-86C2-442FD9E5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4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CC3BF2-BD2D-46FF-B92A-E35587998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311CA3-32BE-46CA-805A-CB7BC0773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687230-A019-4541-8917-16FB2E36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0FED44-15D6-4A6E-83DB-2A0EE63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D34A21-194D-44F1-B47D-6AB53341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84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B8AE0-A32A-430D-B565-84754C98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5B7BFA-2125-4990-B7DC-028DFF33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7DB30-1DAD-40E0-B6B6-463097FE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2D7752-688B-454F-8B41-3811D41B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992CF1-62A1-454D-9B70-7351A27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0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F240F-2A0A-48BE-91D9-7ED1F8FB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6BC2F5-9227-4825-88FE-7D6D20FB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84ADC1-9432-422C-82A0-27F6BD03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936237-94BE-42A4-8E89-BE2120C8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A6E9D8-A842-4545-800B-4B845E3D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7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24362-30D4-4F35-B1EC-40BB450C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405D6C-0FF3-46B1-8782-C3D2ECC73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2EE542-4E70-4789-A50B-7DC906ED5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F4550A-5999-4565-86BE-005E53A4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72E62D-1039-457C-9362-ED0755F5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7505FB-E7CB-4E9A-9F0D-46BAB6D2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19D11-B209-4E3A-8023-4E9D9236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2B10E7-17F1-471E-AB0D-54656DAD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92493B-F28B-4EF7-8675-6979CC167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064DCC-F048-4738-84E5-473C75EDC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2CA6B9-9E43-424F-A7FE-F9C446ED3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45547C-4BF5-4122-A7BE-7B04473D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65BDA1-5718-4E30-8AA1-823167FD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A9F86B-FDA0-4F7F-BF20-B56916E6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50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251AD-F605-414F-ACBA-D3B08E33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56CF3B-E876-40B1-BE17-691D4D96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F6348D-3019-4E89-B04C-B39C7425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47B74C-E14C-4138-AC51-40F67D94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42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FDA50-A554-4759-AB52-7BBB8C19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B6B2DA-7957-4C23-B20E-735E259D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229AFE-9B27-4BCE-8982-41C4EC48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1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E525F-7C6D-4064-8491-A95909EC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6DD2EF-5C97-4249-A858-A0B39204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B25939-5F83-4D97-968B-2BD79627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EBE47D-84F3-425E-9EFB-F0C9A484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91CCCB-E191-431A-8F64-AF65162D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D89E41-5B14-41FA-9E44-767D5684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95296-1C8E-40E1-A9C1-E54388EE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B57E22-D54B-4F1E-82A9-5AD01E26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58765C-2580-44B0-A9D8-4B8233F29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F6CF59-7F8B-4DBA-9E73-343C7CB7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989C0D-A828-4F81-963D-EFAD10F2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9C5922-6BB9-429F-8D11-1E980AE1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2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B2F532-28A1-4FF8-A501-53AFE633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CBF15A-003A-4236-ADE7-5EF27FAE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C7C1B2-2593-41A7-9BD5-DD12F593C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6728-F7F5-48F3-97B1-B5ECFEE347B3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7B797-0FD5-45F2-A6DF-B47682346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C737-F902-4C55-BA87-A2AF4D378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658F-676E-4D51-9769-42B485623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27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78A20-DF6F-4056-948C-7ABBD8239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070D61-7EBE-4DEC-BA19-11F9A420C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9564FC-1696-4DF2-B5CE-70CF9263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4" y="1600200"/>
            <a:ext cx="10490752" cy="32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3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8AC40E-3FAA-48BF-A6E5-6F3EC553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443D0F-3C9C-4516-AF32-DDFD17B1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Training competitive deep video models is an order of magnitude slower than training their counterpart image models.</a:t>
            </a:r>
          </a:p>
          <a:p>
            <a:endParaRPr lang="en-US" altLang="zh-CN" dirty="0"/>
          </a:p>
          <a:p>
            <a:r>
              <a:rPr lang="en-US" altLang="zh-CN" dirty="0"/>
              <a:t>Fixed mini-batch shape: a specific number of clips, frames, and spatial size -&gt; </a:t>
            </a:r>
            <a:r>
              <a:rPr lang="en-US" altLang="zh-CN" i="1" dirty="0"/>
              <a:t>what is the optimal shape?</a:t>
            </a:r>
          </a:p>
          <a:p>
            <a:endParaRPr lang="en-US" altLang="zh-CN" i="1" dirty="0"/>
          </a:p>
          <a:p>
            <a:r>
              <a:rPr lang="en-US" altLang="zh-CN" b="1" dirty="0"/>
              <a:t>Solution</a:t>
            </a:r>
            <a:r>
              <a:rPr lang="en-US" altLang="zh-CN" dirty="0"/>
              <a:t>: variable mini-batch shapes with different spatial-temporal resolutions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22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F15815-A0F4-4BCC-87E0-84D615D3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Multigrid 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16268-182D-45F6-A4A6-A6D705E1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B*T*H*W -&gt; b*t*h*w</a:t>
            </a:r>
            <a:r>
              <a:rPr lang="en-US" altLang="zh-CN" dirty="0"/>
              <a:t>, </a:t>
            </a:r>
          </a:p>
          <a:p>
            <a:pPr lvl="1"/>
            <a:r>
              <a:rPr lang="pl-PL" altLang="zh-CN" dirty="0"/>
              <a:t>b·t·h·w = B·T·H·W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Coarse to fine</a:t>
            </a:r>
          </a:p>
          <a:p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97B4E2-C046-40F3-8791-2F55B8E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18" y="2679216"/>
            <a:ext cx="2022832" cy="849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73B296-2E66-4AF1-9EA9-F163007B9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41" y="2974905"/>
            <a:ext cx="7099024" cy="34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677E4-B5F1-42A9-ADD8-95890D2F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Multigrid 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57690-3145-4DE8-A385-21071651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243"/>
            <a:ext cx="10515600" cy="4351338"/>
          </a:xfrm>
        </p:spPr>
        <p:txBody>
          <a:bodyPr/>
          <a:lstStyle/>
          <a:p>
            <a:r>
              <a:rPr lang="en-US" altLang="zh-CN" dirty="0"/>
              <a:t>baseline training sample strategy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 err="1"/>
              <a:t>Spatial:random</a:t>
            </a:r>
            <a:r>
              <a:rPr lang="en-US" altLang="zh-CN" dirty="0"/>
              <a:t> crop at a short edge in [256,240], resize the crop to H*W</a:t>
            </a:r>
          </a:p>
          <a:p>
            <a:pPr lvl="1"/>
            <a:r>
              <a:rPr lang="en-US" altLang="zh-CN" dirty="0"/>
              <a:t>Temporal: randomly sample a clip with T frames at a stride of 2</a:t>
            </a:r>
          </a:p>
          <a:p>
            <a:r>
              <a:rPr lang="en-US" altLang="zh-CN" dirty="0"/>
              <a:t>Multigrid training sample strategy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 err="1"/>
              <a:t>Spatial:random</a:t>
            </a:r>
            <a:r>
              <a:rPr lang="en-US" altLang="zh-CN" dirty="0"/>
              <a:t> crop at a short edge in [256*h/H,240], resize the crop to h*w</a:t>
            </a:r>
          </a:p>
          <a:p>
            <a:pPr lvl="1"/>
            <a:r>
              <a:rPr lang="en-US" altLang="zh-CN" dirty="0"/>
              <a:t>Temporal: randomly sample a clip with T frames at a random stride of [2,2*T/t]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4F8570-1A09-4BA3-9F91-6FF658B66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5"/>
          <a:stretch/>
        </p:blipFill>
        <p:spPr>
          <a:xfrm>
            <a:off x="838200" y="4716117"/>
            <a:ext cx="10406270" cy="21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CAFA7-1C8B-4024-B5F7-4A6F999E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Multigrid 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4B3295-97F0-47BD-8365-705F07E8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Fine-Tuning Phase</a:t>
            </a:r>
          </a:p>
          <a:p>
            <a:pPr lvl="1"/>
            <a:r>
              <a:rPr lang="en-US" altLang="zh-CN" dirty="0"/>
              <a:t>Multigrid training may introduce a mismatch between the training distribution and test distribution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Solution: fine tune at the last learning rate stage.</a:t>
            </a:r>
          </a:p>
          <a:p>
            <a:pPr lvl="2"/>
            <a:r>
              <a:rPr lang="en-US" altLang="zh-CN" dirty="0" err="1"/>
              <a:t>Fisrt</a:t>
            </a:r>
            <a:r>
              <a:rPr lang="en-US" altLang="zh-CN" dirty="0"/>
              <a:t> half: use </a:t>
            </a:r>
            <a:r>
              <a:rPr lang="en-US" altLang="zh-CN" dirty="0" err="1"/>
              <a:t>lr</a:t>
            </a:r>
            <a:r>
              <a:rPr lang="en-US" altLang="zh-CN" dirty="0"/>
              <a:t> of the L-1 learning rate stage</a:t>
            </a:r>
          </a:p>
          <a:p>
            <a:pPr lvl="2"/>
            <a:r>
              <a:rPr lang="en-US" altLang="zh-CN" dirty="0"/>
              <a:t>Second half: use </a:t>
            </a:r>
            <a:r>
              <a:rPr lang="en-US" altLang="zh-CN" dirty="0" err="1"/>
              <a:t>lr</a:t>
            </a:r>
            <a:r>
              <a:rPr lang="en-US" altLang="zh-CN" dirty="0"/>
              <a:t> of the L learning rate stage</a:t>
            </a:r>
          </a:p>
          <a:p>
            <a:pPr lvl="2"/>
            <a:r>
              <a:rPr lang="en-US" altLang="zh-CN" dirty="0"/>
              <a:t>Only use short cycle(as data augmentation)</a:t>
            </a: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04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494D7-4774-40BA-B3FB-AC4E7BF2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8D9434F-2C32-4B7A-A65C-AD6CE7787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393" y="1825625"/>
            <a:ext cx="97992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27CAC-FB59-4395-96A9-8B2E4385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62A5F03-84F7-4F73-8782-42B92BB1D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143" y="1462088"/>
            <a:ext cx="10515600" cy="18685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C59A34-7171-4332-99EE-164AF1C5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08" y="3488659"/>
            <a:ext cx="6810583" cy="31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919BF-0939-4C3A-BA3A-643F33DA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974B60D-DE83-436C-8FBF-5429EF392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89720"/>
            <a:ext cx="5908984" cy="3019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6CBB03-C252-487D-9AF4-95CDB1DC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84" y="3356113"/>
            <a:ext cx="5770494" cy="23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3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70E75-E4CF-7545-9FC7-BD40CF5A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24A202-B325-AF4D-8868-49B9F004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 err="1"/>
              <a:t>pr</a:t>
            </a:r>
            <a:r>
              <a:rPr lang="en" altLang="zh-CN" dirty="0" err="1"/>
              <a:t>opose</a:t>
            </a:r>
            <a:r>
              <a:rPr lang="en-US" altLang="zh-CN" dirty="0"/>
              <a:t>s</a:t>
            </a:r>
            <a:r>
              <a:rPr lang="en" altLang="zh-CN" dirty="0"/>
              <a:t> a multigrid method for fast training of video models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" altLang="zh-CN" dirty="0"/>
              <a:t>varies the sampling grid and the minibatch size during training, and can process the same number of epochs using a small fraction of the computation of the baseline trainer.</a:t>
            </a:r>
          </a:p>
          <a:p>
            <a:r>
              <a:rPr lang="en" altLang="zh-CN" dirty="0"/>
              <a:t>With a single out-of-the-box setting, it works on multiple datasets and models, and consistently brings a ∼3-6× speedup with comparable or higher accuracy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12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315</Words>
  <Application>Microsoft Office PowerPoint</Application>
  <PresentationFormat>宽屏</PresentationFormat>
  <Paragraphs>35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Motivation</vt:lpstr>
      <vt:lpstr>Multigrid Training</vt:lpstr>
      <vt:lpstr>Multigrid Training</vt:lpstr>
      <vt:lpstr>Multigrid Training</vt:lpstr>
      <vt:lpstr>Experiments</vt:lpstr>
      <vt:lpstr>Experiments</vt:lpstr>
      <vt:lpstr>Experiments</vt:lpstr>
      <vt:lpstr>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Wentao</dc:creator>
  <cp:lastModifiedBy>Xie Wentao</cp:lastModifiedBy>
  <cp:revision>10</cp:revision>
  <dcterms:created xsi:type="dcterms:W3CDTF">2020-03-08T06:50:18Z</dcterms:created>
  <dcterms:modified xsi:type="dcterms:W3CDTF">2020-03-08T10:19:28Z</dcterms:modified>
</cp:coreProperties>
</file>