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广辉 任" userId="b97d945b3c71589a" providerId="LiveId" clId="{13559CE8-3029-4144-8081-6AA4EB0B2A4C}"/>
    <pc:docChg chg="custSel addSld modSld">
      <pc:chgData name="广辉 任" userId="b97d945b3c71589a" providerId="LiveId" clId="{13559CE8-3029-4144-8081-6AA4EB0B2A4C}" dt="2018-12-28T08:54:03.335" v="404"/>
      <pc:docMkLst>
        <pc:docMk/>
      </pc:docMkLst>
      <pc:sldChg chg="addSp delSp modSp add">
        <pc:chgData name="广辉 任" userId="b97d945b3c71589a" providerId="LiveId" clId="{13559CE8-3029-4144-8081-6AA4EB0B2A4C}" dt="2018-12-28T08:35:33.584" v="10" actId="1076"/>
        <pc:sldMkLst>
          <pc:docMk/>
          <pc:sldMk cId="1098470688" sldId="256"/>
        </pc:sldMkLst>
        <pc:spChg chg="del">
          <ac:chgData name="广辉 任" userId="b97d945b3c71589a" providerId="LiveId" clId="{13559CE8-3029-4144-8081-6AA4EB0B2A4C}" dt="2018-12-28T08:35:18.992" v="1" actId="478"/>
          <ac:spMkLst>
            <pc:docMk/>
            <pc:sldMk cId="1098470688" sldId="256"/>
            <ac:spMk id="2" creationId="{19BA0E8D-E2EB-4DF0-8283-398558D45404}"/>
          </ac:spMkLst>
        </pc:spChg>
        <pc:spChg chg="mod">
          <ac:chgData name="广辉 任" userId="b97d945b3c71589a" providerId="LiveId" clId="{13559CE8-3029-4144-8081-6AA4EB0B2A4C}" dt="2018-12-28T08:35:33.584" v="10" actId="1076"/>
          <ac:spMkLst>
            <pc:docMk/>
            <pc:sldMk cId="1098470688" sldId="256"/>
            <ac:spMk id="3" creationId="{896B45EA-B669-4551-9B61-B40194BB7B07}"/>
          </ac:spMkLst>
        </pc:spChg>
        <pc:picChg chg="add mod">
          <ac:chgData name="广辉 任" userId="b97d945b3c71589a" providerId="LiveId" clId="{13559CE8-3029-4144-8081-6AA4EB0B2A4C}" dt="2018-12-28T08:35:30.501" v="9" actId="1076"/>
          <ac:picMkLst>
            <pc:docMk/>
            <pc:sldMk cId="1098470688" sldId="256"/>
            <ac:picMk id="4" creationId="{CA1EE647-B100-4D97-A257-905910DAA273}"/>
          </ac:picMkLst>
        </pc:picChg>
      </pc:sldChg>
      <pc:sldChg chg="modSp add">
        <pc:chgData name="广辉 任" userId="b97d945b3c71589a" providerId="LiveId" clId="{13559CE8-3029-4144-8081-6AA4EB0B2A4C}" dt="2018-12-28T08:41:49.441" v="36" actId="207"/>
        <pc:sldMkLst>
          <pc:docMk/>
          <pc:sldMk cId="2901295504" sldId="257"/>
        </pc:sldMkLst>
        <pc:spChg chg="mod">
          <ac:chgData name="广辉 任" userId="b97d945b3c71589a" providerId="LiveId" clId="{13559CE8-3029-4144-8081-6AA4EB0B2A4C}" dt="2018-12-28T08:37:41.923" v="15"/>
          <ac:spMkLst>
            <pc:docMk/>
            <pc:sldMk cId="2901295504" sldId="257"/>
            <ac:spMk id="2" creationId="{6461B685-3D88-4259-8D18-7B64C1F1CD11}"/>
          </ac:spMkLst>
        </pc:spChg>
        <pc:spChg chg="mod">
          <ac:chgData name="广辉 任" userId="b97d945b3c71589a" providerId="LiveId" clId="{13559CE8-3029-4144-8081-6AA4EB0B2A4C}" dt="2018-12-28T08:41:49.441" v="36" actId="207"/>
          <ac:spMkLst>
            <pc:docMk/>
            <pc:sldMk cId="2901295504" sldId="257"/>
            <ac:spMk id="3" creationId="{0514FBB3-DE45-4CA4-8A52-E652456AF2B5}"/>
          </ac:spMkLst>
        </pc:spChg>
      </pc:sldChg>
      <pc:sldChg chg="addSp delSp modSp add">
        <pc:chgData name="广辉 任" userId="b97d945b3c71589a" providerId="LiveId" clId="{13559CE8-3029-4144-8081-6AA4EB0B2A4C}" dt="2018-12-28T08:44:45.032" v="92" actId="1076"/>
        <pc:sldMkLst>
          <pc:docMk/>
          <pc:sldMk cId="2197134854" sldId="258"/>
        </pc:sldMkLst>
        <pc:spChg chg="mod">
          <ac:chgData name="广辉 任" userId="b97d945b3c71589a" providerId="LiveId" clId="{13559CE8-3029-4144-8081-6AA4EB0B2A4C}" dt="2018-12-28T08:42:49.678" v="58" actId="14100"/>
          <ac:spMkLst>
            <pc:docMk/>
            <pc:sldMk cId="2197134854" sldId="258"/>
            <ac:spMk id="2" creationId="{1FA905DA-37A4-4539-B0E6-1B74C8552F8A}"/>
          </ac:spMkLst>
        </pc:spChg>
        <pc:spChg chg="del">
          <ac:chgData name="广辉 任" userId="b97d945b3c71589a" providerId="LiveId" clId="{13559CE8-3029-4144-8081-6AA4EB0B2A4C}" dt="2018-12-28T08:42:27.133" v="46"/>
          <ac:spMkLst>
            <pc:docMk/>
            <pc:sldMk cId="2197134854" sldId="258"/>
            <ac:spMk id="3" creationId="{69EC31E2-5F23-44AB-932A-388101288528}"/>
          </ac:spMkLst>
        </pc:spChg>
        <pc:picChg chg="add mod">
          <ac:chgData name="广辉 任" userId="b97d945b3c71589a" providerId="LiveId" clId="{13559CE8-3029-4144-8081-6AA4EB0B2A4C}" dt="2018-12-28T08:44:35.878" v="88" actId="1076"/>
          <ac:picMkLst>
            <pc:docMk/>
            <pc:sldMk cId="2197134854" sldId="258"/>
            <ac:picMk id="4" creationId="{186D87CA-6C21-40E7-A460-05BF34D6096A}"/>
          </ac:picMkLst>
        </pc:picChg>
        <pc:picChg chg="add mod">
          <ac:chgData name="广辉 任" userId="b97d945b3c71589a" providerId="LiveId" clId="{13559CE8-3029-4144-8081-6AA4EB0B2A4C}" dt="2018-12-28T08:44:37.827" v="90" actId="1076"/>
          <ac:picMkLst>
            <pc:docMk/>
            <pc:sldMk cId="2197134854" sldId="258"/>
            <ac:picMk id="5" creationId="{C6A0931C-4207-4184-80AD-06E15A17E879}"/>
          </ac:picMkLst>
        </pc:picChg>
        <pc:picChg chg="add mod">
          <ac:chgData name="广辉 任" userId="b97d945b3c71589a" providerId="LiveId" clId="{13559CE8-3029-4144-8081-6AA4EB0B2A4C}" dt="2018-12-28T08:44:37.115" v="89" actId="1076"/>
          <ac:picMkLst>
            <pc:docMk/>
            <pc:sldMk cId="2197134854" sldId="258"/>
            <ac:picMk id="6" creationId="{478D3FF2-5330-454C-A3ED-D9AFCBEA8CE4}"/>
          </ac:picMkLst>
        </pc:picChg>
        <pc:picChg chg="add del mod">
          <ac:chgData name="广辉 任" userId="b97d945b3c71589a" providerId="LiveId" clId="{13559CE8-3029-4144-8081-6AA4EB0B2A4C}" dt="2018-12-28T08:43:56.534" v="74" actId="478"/>
          <ac:picMkLst>
            <pc:docMk/>
            <pc:sldMk cId="2197134854" sldId="258"/>
            <ac:picMk id="7" creationId="{A19E26D0-B3C0-4546-9000-2B7DF1BF7D0A}"/>
          </ac:picMkLst>
        </pc:picChg>
        <pc:picChg chg="add del mod">
          <ac:chgData name="广辉 任" userId="b97d945b3c71589a" providerId="LiveId" clId="{13559CE8-3029-4144-8081-6AA4EB0B2A4C}" dt="2018-12-28T08:44:22.281" v="82" actId="478"/>
          <ac:picMkLst>
            <pc:docMk/>
            <pc:sldMk cId="2197134854" sldId="258"/>
            <ac:picMk id="8" creationId="{057BDE7F-F5FB-4986-BD20-4EFCC3294C7B}"/>
          </ac:picMkLst>
        </pc:picChg>
        <pc:picChg chg="add mod">
          <ac:chgData name="广辉 任" userId="b97d945b3c71589a" providerId="LiveId" clId="{13559CE8-3029-4144-8081-6AA4EB0B2A4C}" dt="2018-12-28T08:44:45.032" v="92" actId="1076"/>
          <ac:picMkLst>
            <pc:docMk/>
            <pc:sldMk cId="2197134854" sldId="258"/>
            <ac:picMk id="9" creationId="{7D1A0B2E-5CE5-4D7D-BBE1-E7B3AC7B4FC5}"/>
          </ac:picMkLst>
        </pc:picChg>
      </pc:sldChg>
      <pc:sldChg chg="modSp add">
        <pc:chgData name="广辉 任" userId="b97d945b3c71589a" providerId="LiveId" clId="{13559CE8-3029-4144-8081-6AA4EB0B2A4C}" dt="2018-12-28T08:54:03.335" v="404"/>
        <pc:sldMkLst>
          <pc:docMk/>
          <pc:sldMk cId="1299588559" sldId="259"/>
        </pc:sldMkLst>
        <pc:spChg chg="mod">
          <ac:chgData name="广辉 任" userId="b97d945b3c71589a" providerId="LiveId" clId="{13559CE8-3029-4144-8081-6AA4EB0B2A4C}" dt="2018-12-28T08:47:01.116" v="106"/>
          <ac:spMkLst>
            <pc:docMk/>
            <pc:sldMk cId="1299588559" sldId="259"/>
            <ac:spMk id="2" creationId="{BDEEA433-B694-4CF0-90D6-004E3EE3F866}"/>
          </ac:spMkLst>
        </pc:spChg>
        <pc:spChg chg="mod">
          <ac:chgData name="广辉 任" userId="b97d945b3c71589a" providerId="LiveId" clId="{13559CE8-3029-4144-8081-6AA4EB0B2A4C}" dt="2018-12-28T08:54:03.335" v="404"/>
          <ac:spMkLst>
            <pc:docMk/>
            <pc:sldMk cId="1299588559" sldId="259"/>
            <ac:spMk id="3" creationId="{B7F215DE-56A0-4721-BA9C-E29AD1A4C405}"/>
          </ac:spMkLst>
        </pc:spChg>
      </pc:sldChg>
      <pc:sldChg chg="addSp delSp modSp add modNotesTx">
        <pc:chgData name="广辉 任" userId="b97d945b3c71589a" providerId="LiveId" clId="{13559CE8-3029-4144-8081-6AA4EB0B2A4C}" dt="2018-12-28T08:51:52.651" v="327" actId="20577"/>
        <pc:sldMkLst>
          <pc:docMk/>
          <pc:sldMk cId="2388857175" sldId="260"/>
        </pc:sldMkLst>
        <pc:spChg chg="mod">
          <ac:chgData name="广辉 任" userId="b97d945b3c71589a" providerId="LiveId" clId="{13559CE8-3029-4144-8081-6AA4EB0B2A4C}" dt="2018-12-28T08:49:55.751" v="298"/>
          <ac:spMkLst>
            <pc:docMk/>
            <pc:sldMk cId="2388857175" sldId="260"/>
            <ac:spMk id="2" creationId="{5A17FDA6-46DD-49E4-9A43-D3F259E747D4}"/>
          </ac:spMkLst>
        </pc:spChg>
        <pc:spChg chg="del">
          <ac:chgData name="广辉 任" userId="b97d945b3c71589a" providerId="LiveId" clId="{13559CE8-3029-4144-8081-6AA4EB0B2A4C}" dt="2018-12-28T08:49:58.056" v="299" actId="478"/>
          <ac:spMkLst>
            <pc:docMk/>
            <pc:sldMk cId="2388857175" sldId="260"/>
            <ac:spMk id="3" creationId="{6EF23322-67F7-4839-9AAD-FBC07A9F3E78}"/>
          </ac:spMkLst>
        </pc:spChg>
        <pc:picChg chg="add mod">
          <ac:chgData name="广辉 任" userId="b97d945b3c71589a" providerId="LiveId" clId="{13559CE8-3029-4144-8081-6AA4EB0B2A4C}" dt="2018-12-28T08:50:53.907" v="320" actId="1076"/>
          <ac:picMkLst>
            <pc:docMk/>
            <pc:sldMk cId="2388857175" sldId="260"/>
            <ac:picMk id="4" creationId="{B88D974A-5964-43C9-8492-B8218E1787BD}"/>
          </ac:picMkLst>
        </pc:picChg>
        <pc:picChg chg="add del mod">
          <ac:chgData name="广辉 任" userId="b97d945b3c71589a" providerId="LiveId" clId="{13559CE8-3029-4144-8081-6AA4EB0B2A4C}" dt="2018-12-28T08:50:52.206" v="317" actId="478"/>
          <ac:picMkLst>
            <pc:docMk/>
            <pc:sldMk cId="2388857175" sldId="260"/>
            <ac:picMk id="5" creationId="{D216BA8A-3261-4E56-A015-24CBE7AB629E}"/>
          </ac:picMkLst>
        </pc:picChg>
        <pc:picChg chg="add del mod">
          <ac:chgData name="广辉 任" userId="b97d945b3c71589a" providerId="LiveId" clId="{13559CE8-3029-4144-8081-6AA4EB0B2A4C}" dt="2018-12-28T08:50:42.718" v="311" actId="478"/>
          <ac:picMkLst>
            <pc:docMk/>
            <pc:sldMk cId="2388857175" sldId="260"/>
            <ac:picMk id="6" creationId="{1140A47E-62F0-4A64-A812-A21B7B8BDC77}"/>
          </ac:picMkLst>
        </pc:picChg>
        <pc:picChg chg="add mod">
          <ac:chgData name="广辉 任" userId="b97d945b3c71589a" providerId="LiveId" clId="{13559CE8-3029-4144-8081-6AA4EB0B2A4C}" dt="2018-12-28T08:50:58.632" v="325" actId="1076"/>
          <ac:picMkLst>
            <pc:docMk/>
            <pc:sldMk cId="2388857175" sldId="260"/>
            <ac:picMk id="7" creationId="{9423BEC9-9BC3-4275-B753-C353D9946826}"/>
          </ac:picMkLst>
        </pc:picChg>
        <pc:picChg chg="add mod">
          <ac:chgData name="广辉 任" userId="b97d945b3c71589a" providerId="LiveId" clId="{13559CE8-3029-4144-8081-6AA4EB0B2A4C}" dt="2018-12-28T08:50:57.775" v="324" actId="1076"/>
          <ac:picMkLst>
            <pc:docMk/>
            <pc:sldMk cId="2388857175" sldId="260"/>
            <ac:picMk id="8" creationId="{8F343849-C2CC-4F70-BD16-BE11A1CEE82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2F6ED-9313-4A18-AE00-D4AE7C9C87F6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734EF-30BD-42D8-A6F1-3F15A17DCF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046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734EF-30BD-42D8-A6F1-3F15A17DCFC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59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CC8C70-4047-4758-B5C3-608A70F39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D6CA467-26E6-4784-96BC-A14F07882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6BC385-20D7-4534-9A79-2632A830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7C3F09-8B49-4D18-A76C-CFD7A12B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C17CC2-919B-4601-B47F-EEE55F75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89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192837-48B2-4903-9C66-590AFD73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F86DD8B-5CE2-446B-964E-7E49946DB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9CBF60-200F-41E8-9898-76CA668C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8AD1EB-928A-4E62-9823-55AF306B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10478D-2891-4F04-84DE-9808F5C2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72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DFE5E78-2FE2-4D54-9132-595FAD120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3BB9CA-A907-456D-A04F-3CC8B2C84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686E72-8591-4851-9488-517E86FEA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2C08AB-05AF-4989-B258-2626DFF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312BDA-536C-42E5-AFDF-CAC88461A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41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11AA5F-37E2-42D9-B213-EE276D76E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7BBFE6-BB76-442F-8754-4FA630A0C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92361A-9B6F-47D1-B584-5644E7A1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4DDC4F-16A7-448D-BA63-1F710D67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10F452-907C-405D-84AA-41300D6C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01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08DB9-13F2-4AF0-A897-63BCD536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401700-CFF2-46E5-A195-51A6FA1B7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389EBA-A05D-42C8-B46F-6898D734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9D896E-FAB9-4C0E-BF07-670AF683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DDC422-B7A1-497B-ABC6-D5E96B56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66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4A63FE-805E-4E09-BF6F-D45A5B5B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60D455-FE74-4930-8EE9-3856E80D8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05BB43D-0B39-4A97-9B50-3CA2E6A75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C7AD58-97CD-4A05-BFE3-0667867D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E98B5D-B57C-499F-A0FE-4051DDE4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24328F-AF3D-4FC9-BE84-579CC455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57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B9FB1D-51A6-406C-98E9-CC5ECFFCC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6F24F3-25D1-4B74-A51F-BF155996A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840A03D-D4E6-4EEB-B72C-3F5FCE1EF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50CC9A4-C8A2-4A0E-BD07-0562E74D6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BB45E94-00E6-49D8-9CCE-334CDA6EF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E516B07-F304-443B-9B67-671E9760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5B9F301-734C-46CE-9B1F-BAD60D3D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942505-75A7-43C5-BCB7-7D1F35E87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80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3F9135-2F9A-47A8-9790-D3239FC5B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1359F2-92CD-49E5-8C56-C1A83E00E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DF945C-FE71-473D-97D2-6519DC4F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2F0533-06A2-4FB6-A8AC-95D6AD1CD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574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34FBEF7-9842-4FB3-B9D7-92CCA54DA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D292EB8-E7E3-45A7-A9F4-BC36B4776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8ED09AB-EFFA-4FB9-84D8-05DE633F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2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B57C02-A1B8-417A-9B9C-8FD78FF31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816B06-AB18-4B3C-A84E-5F0B9DCFD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474911C-271A-4E0F-9419-D3787DE34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6256B01-5275-4A34-9C18-4FCDC06F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565D79C-D578-402F-85DE-FF8800B51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B167C9D-8345-4F5E-9C58-4018D5DA7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042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A8B8B1-05B0-4ADB-BC78-541E4B2D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FBCC8-1676-4B3D-BED5-3DD5A0B0D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FACB7EE-037B-4F89-90D3-077FE8FA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3EA19A-18A0-48AC-8577-64B41A31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3F6A81F-1F62-49F0-809D-D28CD956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8E438B-125B-4A24-B0EB-2933FBED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600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DB79162-815B-427F-BC3E-1F824DEAE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54D0F1-563D-4775-93FF-4460C2C9C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B05413-7D95-409F-8F92-FC07C064C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7014-EE7A-45C0-9403-7680E74505DE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F7D623-BA66-4D99-BDA7-9EA7453A2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25F3CD-C5F1-41FF-A055-31CF9DD19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646D8-7DD4-425C-A939-92E8943A5F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0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896B45EA-B669-4551-9B61-B40194BB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8884"/>
            <a:ext cx="9144000" cy="1655762"/>
          </a:xfrm>
        </p:spPr>
        <p:txBody>
          <a:bodyPr/>
          <a:lstStyle/>
          <a:p>
            <a:r>
              <a:rPr lang="en-US" altLang="zh-CN" dirty="0" err="1"/>
              <a:t>rgh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A1EE647-B100-4D97-A257-905910DAA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804" y="1286925"/>
            <a:ext cx="10012392" cy="267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7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61B685-3D88-4259-8D18-7B64C1F1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4FBB3-DE45-4CA4-8A52-E652456AF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group activity is formed by </a:t>
            </a:r>
            <a:r>
              <a:rPr lang="en-US" altLang="zh-CN" dirty="0">
                <a:solidFill>
                  <a:srgbClr val="FF0000"/>
                </a:solidFill>
              </a:rPr>
              <a:t>individual actions of the people and their interactions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Another important factor in recognizing the group activity recognition is the </a:t>
            </a:r>
            <a:r>
              <a:rPr lang="en-US" altLang="zh-CN" dirty="0">
                <a:solidFill>
                  <a:srgbClr val="FF0000"/>
                </a:solidFill>
              </a:rPr>
              <a:t>temporal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development</a:t>
            </a:r>
            <a:r>
              <a:rPr lang="en-US" altLang="zh-CN" dirty="0"/>
              <a:t> of the individual actions and group activity.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Incorporating additional information </a:t>
            </a:r>
            <a:r>
              <a:rPr lang="en-US" altLang="zh-CN" dirty="0"/>
              <a:t>other than the appearance features has positive effect on the performance of the activity recognition models.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129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A905DA-37A4-4539-B0E6-1B74C8552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46618" cy="1325563"/>
          </a:xfrm>
        </p:spPr>
        <p:txBody>
          <a:bodyPr/>
          <a:lstStyle/>
          <a:p>
            <a:r>
              <a:rPr lang="en-US" altLang="zh-CN" dirty="0"/>
              <a:t>Framework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186D87CA-6C21-40E7-A460-05BF34D609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772" y="1540399"/>
            <a:ext cx="5184436" cy="518443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6A0931C-4207-4184-80AD-06E15A17E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8151" y="3969825"/>
            <a:ext cx="2534265" cy="180066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78D3FF2-5330-454C-A3ED-D9AFCBEA8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9379" y="6139495"/>
            <a:ext cx="3821282" cy="58534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D1A0B2E-5CE5-4D7D-BBE1-E7B3AC7B4F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7567" y="682002"/>
            <a:ext cx="5772447" cy="26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3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17FDA6-46DD-49E4-9A43-D3F259E7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88D974A-5964-43C9-8492-B8218E178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261" y="2401021"/>
            <a:ext cx="3980245" cy="226902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23BEC9-9BC3-4275-B753-C353D99468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7341" y="3882869"/>
            <a:ext cx="4036472" cy="226902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F343849-C2CC-4F70-BD16-BE11A1CEE8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3027" y="1789448"/>
            <a:ext cx="7200761" cy="181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5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EEA433-B694-4CF0-90D6-004E3EE3F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一点看法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F215DE-56A0-4721-BA9C-E29AD1A4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写</a:t>
            </a:r>
            <a:r>
              <a:rPr lang="en-US" altLang="zh-CN" dirty="0"/>
              <a:t>Related work</a:t>
            </a:r>
            <a:r>
              <a:rPr lang="zh-CN" altLang="en-US" dirty="0"/>
              <a:t>时感觉他做得和前人一样，没有一句提自己的不同点，比如考虑单个人的动作识别有文章，用光流捕捉时空变化也有</a:t>
            </a:r>
            <a:r>
              <a:rPr lang="en-US" altLang="zh-CN" dirty="0"/>
              <a:t>TSN(</a:t>
            </a:r>
            <a:r>
              <a:rPr lang="zh-CN" altLang="en-US" dirty="0"/>
              <a:t>林达华</a:t>
            </a:r>
            <a:r>
              <a:rPr lang="en-US" altLang="zh-CN" dirty="0"/>
              <a:t>)</a:t>
            </a:r>
            <a:r>
              <a:rPr lang="zh-CN" altLang="en-US" dirty="0"/>
              <a:t>的动作，有个库的精度比别人低也没有解释</a:t>
            </a:r>
            <a:r>
              <a:rPr lang="en-US" altLang="zh-CN" dirty="0"/>
              <a:t>why</a:t>
            </a:r>
          </a:p>
          <a:p>
            <a:r>
              <a:rPr lang="zh-CN" altLang="en-US" dirty="0"/>
              <a:t>由于以上没有叙述好，所以完全</a:t>
            </a:r>
            <a:r>
              <a:rPr lang="en-US" altLang="zh-CN" dirty="0"/>
              <a:t>get</a:t>
            </a:r>
            <a:r>
              <a:rPr lang="zh-CN" altLang="en-US"/>
              <a:t>不到</a:t>
            </a:r>
            <a:r>
              <a:rPr lang="zh-CN" altLang="en-US" dirty="0"/>
              <a:t>他的贡献点</a:t>
            </a:r>
          </a:p>
        </p:txBody>
      </p:sp>
    </p:spTree>
    <p:extLst>
      <p:ext uri="{BB962C8B-B14F-4D97-AF65-F5344CB8AC3E}">
        <p14:creationId xmlns:p14="http://schemas.microsoft.com/office/powerpoint/2010/main" val="1299588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134</Words>
  <Application>Microsoft Office PowerPoint</Application>
  <PresentationFormat>宽屏</PresentationFormat>
  <Paragraphs>11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PowerPoint 演示文稿</vt:lpstr>
      <vt:lpstr>Motivation</vt:lpstr>
      <vt:lpstr>Framework</vt:lpstr>
      <vt:lpstr>Experiment</vt:lpstr>
      <vt:lpstr>一点看法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广辉 任</dc:creator>
  <cp:lastModifiedBy>广辉 任</cp:lastModifiedBy>
  <cp:revision>1</cp:revision>
  <dcterms:created xsi:type="dcterms:W3CDTF">2018-12-28T08:35:05Z</dcterms:created>
  <dcterms:modified xsi:type="dcterms:W3CDTF">2018-12-28T08:54:03Z</dcterms:modified>
</cp:coreProperties>
</file>