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0177E-E8A5-4527-9143-C242775BF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A232EB-8BDB-47C5-84F2-7577C50C9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7616F-8C37-4244-8B55-9602D392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1E4B26-81B5-440B-8C95-C3134390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A26121-F024-4D7E-B6DC-C1399AF2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DDB106-C390-4F98-BDEC-5A239764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975D93-6E73-42F4-90D8-8B22D8150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4D87EC-4336-47B6-9392-A6EA0D1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8C0A0-A76A-4CA6-B434-AD21DDEA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6DF4D-089D-4B3B-BE52-917D56A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6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95DD65-8E3F-4BC6-A246-247DC2647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27D988-AC67-403C-9A62-AF548CF74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C7FC0-157F-4229-A9BE-06FC332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B87E2-6FFB-436C-9B99-080402D9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B7B2A-2941-4285-A48F-04D67304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0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18D66-EAFA-4632-BBF3-1480097C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946DF7-C0AD-419B-A885-D412504D2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A3F871-8A69-44CD-BD7B-712DE26E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B6E29-336D-4F02-A48A-EAB9C8D0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BDF861-4538-449D-94F8-68188739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9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545A0-B21D-41E0-A50F-E7C3EECD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77777-E640-468D-BAD3-9A0A4495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80171-5590-471F-9EBA-F6FBAD33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165D1-833D-4E6E-8D2B-C9B278CB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BD953C-42E7-4431-B93C-C736CF88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0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6925C-89B0-431A-B710-73B3801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F7A42-1E12-4F72-B53D-3AEB2B367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95965F-E8D6-4FFB-AA23-B6DE28E5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F063D1-FB38-498B-AF3B-5AAB5736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5C8A42-9286-48F5-88F2-A330912D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83C154-27F6-4324-8F8E-A9B039F2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BFDCA-4C3C-4E26-8254-B0822CFB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8FC0E-6063-423B-9700-A419452A0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4F5DA3-51B3-4D49-89EB-4E5DE7EB0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7F3726-1D50-435E-9C79-D7176D87F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B85AAC-5B07-4A31-A35B-9859FCCF9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C7BCAE-52C8-4F45-A9C5-B8E61F54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8F9A0C-E85F-431E-ACC6-14F7B077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71855F3-C670-4D51-A39A-4E52F7DB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6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3959D-DB77-4A82-9C43-62819335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A7F5F1-DD2A-4E27-80EB-60F632A1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BEFFA1-B9F1-4906-9841-DC8B3B4C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5B6198-C5B8-425E-BFF8-424E79B0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72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7A0EB3-8C24-4F72-A9C9-29871C0F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1A0E99-CBF0-46CA-BDA0-1574C9AF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0CEF2F-2D90-48E1-96BB-94DE50CE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51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AE507-4F70-4E6C-A371-F055B8DF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16AB4D-EF3A-4A01-857A-0BA8201A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3A443E-E509-45FC-9ED8-DF47FA112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9B1D37-BC88-4190-9844-44473D34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E85A4-92EF-4B4A-9F42-7A3D4EA2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3E4B-FC74-444B-B0ED-13BCE28C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D4226-7D09-4136-B4F3-1ECEE8F9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E71E62-B054-4828-9BA6-7B961B076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FFD097-1C76-49EE-BEA9-20CDA1BA6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C73DEE-9101-4DC4-B782-354AABCA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145414-F0BD-43CD-BB39-9DE7520C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4D38-4258-4DFA-8881-8267DBFA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39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7D2344-1192-413B-8D30-0A751791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C57138-639C-47DB-939B-829F86A58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1B2EC-ADDA-402C-A45D-95DE543B5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84E7-AFDC-4997-B47B-8A26A9A0BED6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6C032-B626-452B-9835-5BABE5BBA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BF923A-8E76-408B-8109-640CA95F1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9605-6F03-4B9D-8C8A-FFC85335F9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6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58EE31-2547-4A86-9186-E7EDF81D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462"/>
            <a:ext cx="12192000" cy="37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387A2-46AF-44FB-8DE3-82293D90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1B34E5-CB99-4925-BF68-8F3B1CD35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Produce artistic portrait drawings.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23E865-B004-403D-8315-81D278CE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1" y="2409007"/>
            <a:ext cx="8092440" cy="39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23A57-4ED3-48D4-A5C1-E4047249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271E0-3754-48E3-BFC3-0B2D659B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Such drawings have a highly abstract style.</a:t>
            </a:r>
          </a:p>
          <a:p>
            <a:endParaRPr lang="en-US" altLang="zh-CN" dirty="0"/>
          </a:p>
          <a:p>
            <a:r>
              <a:rPr lang="en-US" altLang="zh-CN" dirty="0"/>
              <a:t>Small artifacts are more exposed than for painting styles.</a:t>
            </a:r>
          </a:p>
          <a:p>
            <a:endParaRPr lang="en-US" altLang="zh-CN" dirty="0"/>
          </a:p>
          <a:p>
            <a:r>
              <a:rPr lang="en-US" altLang="zh-CN" dirty="0"/>
              <a:t>Artists use different strategies to draw different facial features.</a:t>
            </a:r>
          </a:p>
          <a:p>
            <a:endParaRPr lang="en-US" altLang="zh-CN" dirty="0"/>
          </a:p>
          <a:p>
            <a:r>
              <a:rPr lang="en-US" altLang="zh-CN" dirty="0"/>
              <a:t>Lines drawn are only loosely related to obvious image features.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87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14CD6-BD27-4E91-9929-8221A566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D7D0F6-5C33-47D9-9EC6-BBCB8F705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Hierarchical GAN architecture.</a:t>
            </a:r>
          </a:p>
          <a:p>
            <a:endParaRPr lang="en-US" altLang="zh-CN" dirty="0"/>
          </a:p>
          <a:p>
            <a:r>
              <a:rPr lang="en-US" altLang="zh-CN" dirty="0"/>
              <a:t>A novel DT loss (to promote line-stroke based style).</a:t>
            </a:r>
          </a:p>
          <a:p>
            <a:endParaRPr lang="en-US" altLang="zh-CN" dirty="0"/>
          </a:p>
          <a:p>
            <a:r>
              <a:rPr lang="en-US" altLang="zh-CN" dirty="0"/>
              <a:t>Pre-train on 6,655 frontal face photos and construct an </a:t>
            </a:r>
            <a:r>
              <a:rPr lang="en-US" altLang="zh-CN" dirty="0" err="1"/>
              <a:t>APDrawing</a:t>
            </a:r>
            <a:r>
              <a:rPr lang="en-US" altLang="zh-CN" dirty="0"/>
              <a:t> dataset.</a:t>
            </a:r>
          </a:p>
          <a:p>
            <a:pPr lvl="1"/>
            <a:r>
              <a:rPr lang="en-US" altLang="zh-CN" dirty="0"/>
              <a:t>140 high-resolution face photos and corresponding portrait drawings by a professional artist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67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D0ED4-72ED-4049-AC07-BCCAF3B3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FB29C-8C65-498A-9C59-51F96D40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Paired data (512x512) / Similar to Pix2Pix / </a:t>
            </a:r>
            <a:r>
              <a:rPr lang="en-US" altLang="zh-CN" dirty="0" err="1"/>
              <a:t>Unet</a:t>
            </a:r>
            <a:r>
              <a:rPr lang="en-US" altLang="zh-CN" dirty="0"/>
              <a:t> &amp; </a:t>
            </a:r>
            <a:r>
              <a:rPr lang="en-US" altLang="zh-CN" dirty="0" err="1"/>
              <a:t>PatchGAN</a:t>
            </a:r>
            <a:r>
              <a:rPr lang="en-US" altLang="zh-CN" dirty="0"/>
              <a:t>.</a:t>
            </a:r>
          </a:p>
          <a:p>
            <a:r>
              <a:rPr lang="en-US" altLang="zh-CN"/>
              <a:t>Hierarchical architecture.</a:t>
            </a:r>
            <a:endParaRPr lang="en-US" altLang="zh-CN" dirty="0"/>
          </a:p>
          <a:p>
            <a:r>
              <a:rPr lang="en-US" altLang="zh-CN" dirty="0"/>
              <a:t>Global&amp; local adv loss  / Global&amp; local L1 Loss / </a:t>
            </a:r>
            <a:r>
              <a:rPr lang="en-US" altLang="zh-CN" b="1" dirty="0"/>
              <a:t>DT Loss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CCE8EB-6931-408B-86D2-2728EDF6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80" y="3429000"/>
            <a:ext cx="8117840" cy="33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9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47723-7012-4886-8983-45645CF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DT Loss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28101B-C19B-4968-A9A6-0FFD139F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" y="3467444"/>
            <a:ext cx="5253990" cy="2709519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889EE30-DB63-4881-83E1-F1BC1B00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Designed for promoting line strokes.</a:t>
            </a:r>
          </a:p>
          <a:p>
            <a:r>
              <a:rPr lang="en-US" altLang="zh-CN" i="1" dirty="0"/>
              <a:t>IDT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stores the distance value to its nearest black pixel.</a:t>
            </a:r>
          </a:p>
          <a:p>
            <a:r>
              <a:rPr lang="en-US" altLang="zh-CN" i="1" dirty="0"/>
              <a:t>IDT ‘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stores the distance value to its nearest white pixel.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164C1F63-1E7F-423C-8AC0-885F9B0C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65" y="5298758"/>
            <a:ext cx="7019925" cy="1076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5B9F27-AC4F-4919-9EC5-6CFAA84A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690" y="3429000"/>
            <a:ext cx="66675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EE1F4-CE8B-4D94-A780-1AC368BC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9C73AA-BB95-440D-A397-20D30B4B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7960" cy="4351338"/>
          </a:xfrm>
        </p:spPr>
        <p:txBody>
          <a:bodyPr/>
          <a:lstStyle/>
          <a:p>
            <a:r>
              <a:rPr lang="en-US" altLang="zh-CN" dirty="0"/>
              <a:t>We collect 6,655 frontal face photos, and generate synthetic drawings by NPR algorithm for pre-training.</a:t>
            </a:r>
          </a:p>
          <a:p>
            <a:endParaRPr lang="en-US" altLang="zh-CN" dirty="0"/>
          </a:p>
          <a:p>
            <a:r>
              <a:rPr lang="en-US" altLang="zh-CN" dirty="0" err="1"/>
              <a:t>APDrawing</a:t>
            </a:r>
            <a:r>
              <a:rPr lang="en-US" altLang="zh-CN" dirty="0"/>
              <a:t> dataset: 70 image pairs for training and 70 for testing.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676A65-2A86-49D3-BB70-164B656B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07" y="2453399"/>
            <a:ext cx="4311333" cy="33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6EA82-91BD-4A0A-9BBF-112362F7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8730DA2-8922-49C4-A004-27E604254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058965"/>
            <a:ext cx="9609796" cy="3603673"/>
          </a:xfrm>
        </p:spPr>
      </p:pic>
    </p:spTree>
    <p:extLst>
      <p:ext uri="{BB962C8B-B14F-4D97-AF65-F5344CB8AC3E}">
        <p14:creationId xmlns:p14="http://schemas.microsoft.com/office/powerpoint/2010/main" val="387761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6EA82-91BD-4A0A-9BBF-112362F7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4F08C1-7C8E-49E1-8EFF-A379C6BE0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DAA52B-268A-4742-B297-F08B80C2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4" y="2058965"/>
            <a:ext cx="9384712" cy="39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189</Words>
  <Application>Microsoft Office PowerPoint</Application>
  <PresentationFormat>宽屏</PresentationFormat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Task</vt:lpstr>
      <vt:lpstr>Challenge</vt:lpstr>
      <vt:lpstr>Contribution</vt:lpstr>
      <vt:lpstr>Framework</vt:lpstr>
      <vt:lpstr>DT Loss</vt:lpstr>
      <vt:lpstr>Training</vt:lpstr>
      <vt:lpstr>Result</vt:lpstr>
      <vt:lpstr>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renda bao</dc:creator>
  <cp:lastModifiedBy>renda bao</cp:lastModifiedBy>
  <cp:revision>10</cp:revision>
  <dcterms:created xsi:type="dcterms:W3CDTF">2019-06-16T04:23:26Z</dcterms:created>
  <dcterms:modified xsi:type="dcterms:W3CDTF">2019-06-16T05:43:20Z</dcterms:modified>
</cp:coreProperties>
</file>