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58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20E3B2-6E28-45DB-86A6-9297685AD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E2E7D0-231D-4E6C-AED5-1E954B3E8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D94285-76EF-4F86-B4B2-E7BDB5A3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B814-4E05-44FD-8402-2EB81B7ACF93}" type="datetimeFigureOut">
              <a:rPr lang="zh-CN" altLang="en-US" smtClean="0"/>
              <a:t>2019/12/27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5395D6-BB0B-4784-9001-2C698832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8783DD-12AA-4497-A03C-74F898519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90FC-EEA9-4756-8ECD-F3E38DC43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62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60E085-0F6B-486D-8675-5A400786B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C1BD51A-37CC-4BCF-A451-AEA407D4D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440FA4-1A81-479D-9883-F8233890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B814-4E05-44FD-8402-2EB81B7ACF93}" type="datetimeFigureOut">
              <a:rPr lang="zh-CN" altLang="en-US" smtClean="0"/>
              <a:t>2019/12/27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7CFF6B-2762-490A-A34A-9C23FA41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3E4DC3-B10E-43E1-8B7D-69972247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90FC-EEA9-4756-8ECD-F3E38DC43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03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198E58-A1B6-47C4-812A-3B7C42FC1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518F64-7C7D-45EC-AF5D-4CF62BF7C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698436-1DA2-4EF1-847C-B828EE924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B814-4E05-44FD-8402-2EB81B7ACF93}" type="datetimeFigureOut">
              <a:rPr lang="zh-CN" altLang="en-US" smtClean="0"/>
              <a:t>2019/12/27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3CA8C-9FA1-44A1-826B-B79A3C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A13E0B-C926-4C45-B900-05C2D345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90FC-EEA9-4756-8ECD-F3E38DC43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75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3414AC-472E-4240-9352-32FA79B2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588E73-5F99-4389-B647-B66ECE9B7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B7F729-7B98-4B66-8C0E-42D8A03F5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B814-4E05-44FD-8402-2EB81B7ACF93}" type="datetimeFigureOut">
              <a:rPr lang="zh-CN" altLang="en-US" smtClean="0"/>
              <a:t>2019/12/27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8C981B-DC16-4049-BCD3-B5EAEDC5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EF5E84-556C-4F50-84DB-0DA76AA8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90FC-EEA9-4756-8ECD-F3E38DC43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31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0048F8-C3CE-42BC-81E8-87DB2D47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CD1477-EF33-463C-BA40-1D9E82CAB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D15CFB-EF66-4828-99AE-9CCE5FCA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B814-4E05-44FD-8402-2EB81B7ACF93}" type="datetimeFigureOut">
              <a:rPr lang="zh-CN" altLang="en-US" smtClean="0"/>
              <a:t>2019/12/27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AAB89D-5FAB-457D-9F2B-8A912397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BF4F46-DEEB-489D-BC07-4021CD46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90FC-EEA9-4756-8ECD-F3E38DC43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75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FF8CC-7D6C-4C51-9571-8FDD80D7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5167D6-C34E-456E-82D3-2AB26E57B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13B6FB-B15E-45AE-8B21-ADAF32956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545397-6B4C-4E9E-8C4D-00DFC851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B814-4E05-44FD-8402-2EB81B7ACF93}" type="datetimeFigureOut">
              <a:rPr lang="zh-CN" altLang="en-US" smtClean="0"/>
              <a:t>2019/12/27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BCA2B0F-3583-477D-9179-6FA92379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B509C9-5542-4FA2-836E-B9C41975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90FC-EEA9-4756-8ECD-F3E38DC43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22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DFCB15-6EBD-4302-86EE-578E6AC6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F9833C-EE41-42AB-9867-DE0DDCB73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FDCC61-C484-4A87-8342-2FE88323E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D2584D-004B-4D29-8732-9B6C69897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7229DE9-1598-4728-B25E-CFCE7070B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C7E177-8205-4018-A0B2-7BC057CD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B814-4E05-44FD-8402-2EB81B7ACF93}" type="datetimeFigureOut">
              <a:rPr lang="zh-CN" altLang="en-US" smtClean="0"/>
              <a:t>2019/12/27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0872212-75C3-46C6-A048-FDD2CB78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173C0E2-E658-4A81-ACC0-DC8103A9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90FC-EEA9-4756-8ECD-F3E38DC43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78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4B171-416B-4B20-B24F-4EC0E2EE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E28B0D6-C2AD-4AFF-A855-1D466303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B814-4E05-44FD-8402-2EB81B7ACF93}" type="datetimeFigureOut">
              <a:rPr lang="zh-CN" altLang="en-US" smtClean="0"/>
              <a:t>2019/12/27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463360-EC4A-47EC-A2C6-9F208207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01EC88-4F81-435A-9102-A9C2F776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90FC-EEA9-4756-8ECD-F3E38DC43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84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C34F3F4-EDD2-490E-A0A3-95B71895F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B814-4E05-44FD-8402-2EB81B7ACF93}" type="datetimeFigureOut">
              <a:rPr lang="zh-CN" altLang="en-US" smtClean="0"/>
              <a:t>2019/12/27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F79E443-53F6-45AC-95B2-D4155386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85805D-E4B6-4A8A-8C34-B60D7263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90FC-EEA9-4756-8ECD-F3E38DC43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31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70CADF-7F96-42F8-A71F-266FA517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B01F3-B665-4525-ACBA-A36950CD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AF1008-21A8-4E3C-A1CA-3DE403744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8DE98-DD20-41C4-8AC4-5500FD7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B814-4E05-44FD-8402-2EB81B7ACF93}" type="datetimeFigureOut">
              <a:rPr lang="zh-CN" altLang="en-US" smtClean="0"/>
              <a:t>2019/12/27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55D7F2-80DA-43BF-A08D-33CC7C6F9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A7BD39-AF24-4673-A1C2-B1497C32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90FC-EEA9-4756-8ECD-F3E38DC43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79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5BDFD6-05E5-4C39-9B05-A890B2FE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4E599BF-8CE3-4AE2-8B7E-75AC52EB3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17DA25-9D62-46BE-8779-658A33CB3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166F12-11CC-4167-A8EF-7EEB36D9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B814-4E05-44FD-8402-2EB81B7ACF93}" type="datetimeFigureOut">
              <a:rPr lang="zh-CN" altLang="en-US" smtClean="0"/>
              <a:t>2019/12/27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18329C-F217-4B15-A975-F1D1E01C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4E8B2E-7A86-4364-8F0B-585A4D13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90FC-EEA9-4756-8ECD-F3E38DC43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65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550A402-6C5A-4986-82E7-E675C68B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6353C6-AE8A-4840-91E7-D54E11CD2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0CE1BD-6BF4-47CA-B1E5-C47DBFD6E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7B814-4E05-44FD-8402-2EB81B7ACF93}" type="datetimeFigureOut">
              <a:rPr lang="zh-CN" altLang="en-US" smtClean="0"/>
              <a:t>2019/12/27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5C39DF-887E-423E-B94D-EA189D0D7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569C8A-3D66-404A-9CEB-53F266F83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590FC-EEA9-4756-8ECD-F3E38DC43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82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BDA7A3-DA20-453A-A38D-993C58771D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7C2715-2BCB-484F-954C-18FAA7E421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ACA4FC-E169-4ABF-BFCB-0898F019E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01" y="2265885"/>
            <a:ext cx="10309934" cy="254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5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6D25F-0334-4A4C-AD5A-B93EBA8C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CE6AC9-B129-4D26-AA87-ED98CDA8C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9E1EFC-2280-48D2-891F-810E50175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046" y="1918732"/>
            <a:ext cx="55626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4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BC59F-BA12-4B28-931D-164666BC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Task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3C0351-C2A9-4035-B5E3-64B2529E3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832546-2957-4A95-8605-94EFB8E5B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194" y="599937"/>
            <a:ext cx="5530029" cy="557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8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9681FA-293E-4382-9EE8-C19CAC70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65320E-E351-4A74-B24C-594D85AED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It is difficult for a machine to effectively grasp the key point in the natural language and the visual content</a:t>
            </a:r>
          </a:p>
          <a:p>
            <a:r>
              <a:rPr lang="en-US" altLang="zh-CN" dirty="0"/>
              <a:t>Visual grounding problem</a:t>
            </a:r>
          </a:p>
          <a:p>
            <a:pPr lvl="1"/>
            <a:r>
              <a:rPr lang="en-US" altLang="zh-CN" sz="2800" dirty="0"/>
              <a:t>which words to focus on in a query</a:t>
            </a:r>
          </a:p>
          <a:p>
            <a:pPr lvl="1"/>
            <a:r>
              <a:rPr lang="en-US" altLang="zh-CN" sz="2800" dirty="0"/>
              <a:t>where to look in an image</a:t>
            </a:r>
          </a:p>
          <a:p>
            <a:pPr lvl="1"/>
            <a:r>
              <a:rPr lang="en-US" altLang="zh-CN" sz="2800" dirty="0"/>
              <a:t>which object to locate.</a:t>
            </a:r>
          </a:p>
          <a:p>
            <a:r>
              <a:rPr lang="en-US" altLang="zh-CN" dirty="0"/>
              <a:t>Previous works solve three sub-problems separately</a:t>
            </a:r>
          </a:p>
          <a:p>
            <a:r>
              <a:rPr lang="en-US" altLang="zh-CN" dirty="0"/>
              <a:t>Propose Accumulated Attention (A-ATT) to solve these three sub-problems in a circular way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3527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AC4DF2-33D0-44E6-B58E-A93666074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Attentions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265B610-6A2A-4116-BCC9-A2FDA2AE37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which words to focus on in a query</a:t>
                </a:r>
              </a:p>
              <a:p>
                <a:pPr lvl="1"/>
                <a:r>
                  <a:rPr lang="en-US" altLang="zh-CN" dirty="0"/>
                  <a:t>Query features:</a:t>
                </a:r>
              </a:p>
              <a:p>
                <a:pPr lvl="1"/>
                <a:r>
                  <a:rPr lang="en-US" altLang="zh-CN" dirty="0"/>
                  <a:t>Attention weight for query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: </a:t>
                </a:r>
              </a:p>
              <a:p>
                <a:r>
                  <a:rPr lang="en-US" altLang="zh-CN" dirty="0"/>
                  <a:t>where to look in an image</a:t>
                </a:r>
              </a:p>
              <a:p>
                <a:pPr lvl="1"/>
                <a:r>
                  <a:rPr lang="en-US" altLang="zh-CN" dirty="0"/>
                  <a:t>Visual features: </a:t>
                </a:r>
              </a:p>
              <a:p>
                <a:pPr lvl="1"/>
                <a:r>
                  <a:rPr lang="en-US" altLang="zh-CN" dirty="0"/>
                  <a:t>Attention weight for region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which object to locate</a:t>
                </a:r>
              </a:p>
              <a:p>
                <a:pPr lvl="1"/>
                <a:r>
                  <a:rPr lang="en-US" altLang="zh-CN" dirty="0"/>
                  <a:t>Object candidate (spatial feature + local feature)</a:t>
                </a:r>
              </a:p>
              <a:p>
                <a:pPr lvl="1"/>
                <a:r>
                  <a:rPr lang="en-US" altLang="zh-CN" dirty="0"/>
                  <a:t>Attention weight for object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: joint features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265B610-6A2A-4116-BCC9-A2FDA2AE37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58858B9-731F-498A-9A40-BB3A5847E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130" y="2535654"/>
            <a:ext cx="4276264" cy="7007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8CE7B9-08F0-4660-8B4B-E5EAC6EBF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682" y="2244726"/>
            <a:ext cx="2600325" cy="3619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5A04456-F192-41F8-8C8A-69423213B2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636"/>
          <a:stretch/>
        </p:blipFill>
        <p:spPr>
          <a:xfrm>
            <a:off x="3775552" y="3619397"/>
            <a:ext cx="2581275" cy="3619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71DCAE-62CA-43CE-8792-B852110EA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555" y="3926129"/>
            <a:ext cx="4438650" cy="4953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F0B2F4D-D7DB-45D3-BBF9-DE8586221A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4328" y="4906384"/>
            <a:ext cx="2419350" cy="4095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C38138-4AB8-4010-BD89-FB15C5A1B9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8907" y="5210365"/>
            <a:ext cx="3850597" cy="56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8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CA25CA-72FB-4D93-8663-0AB24843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Accumulated attention (A-ATT)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5D274F-8C15-4710-8B79-4948A56CC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 </a:t>
            </a:r>
          </a:p>
          <a:p>
            <a:pPr marL="0" indent="0">
              <a:buNone/>
            </a:pPr>
            <a:endParaRPr lang="en-US" altLang="zh-CN" b="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altLang="zh-CN" b="0" dirty="0"/>
              <a:t>                        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4CB3BA-3BEC-4F41-ACFC-37359083CC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63"/>
          <a:stretch/>
        </p:blipFill>
        <p:spPr>
          <a:xfrm>
            <a:off x="1169125" y="1908167"/>
            <a:ext cx="4838100" cy="6000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F6FEAB-1BFC-40E4-91DC-F3A461B8C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214" y="1395660"/>
            <a:ext cx="3219450" cy="3714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C4FB3D-A4BE-4B55-BAEF-68C667FDAF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490"/>
          <a:stretch/>
        </p:blipFill>
        <p:spPr>
          <a:xfrm>
            <a:off x="1240146" y="2546596"/>
            <a:ext cx="4515545" cy="933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B65CF85-232F-4BDC-BB21-87060CAB0BCC}"/>
                  </a:ext>
                </a:extLst>
              </p:cNvPr>
              <p:cNvSpPr/>
              <p:nvPr/>
            </p:nvSpPr>
            <p:spPr>
              <a:xfrm>
                <a:off x="1240146" y="3765431"/>
                <a:ext cx="359002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b="0" dirty="0">
                    <a:latin typeface="Cambria Math" panose="02040503050406030204" pitchFamily="18" charset="0"/>
                  </a:rPr>
                  <a:t>feature sequence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2400" dirty="0"/>
                  <a:t> other two features;</a:t>
                </a: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B65CF85-232F-4BDC-BB21-87060CAB0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146" y="3765431"/>
                <a:ext cx="3590022" cy="830997"/>
              </a:xfrm>
              <a:prstGeom prst="rect">
                <a:avLst/>
              </a:prstGeom>
              <a:blipFill>
                <a:blip r:embed="rId5"/>
                <a:stretch>
                  <a:fillRect l="-509" t="-5882" r="-1868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大括号 7">
            <a:extLst>
              <a:ext uri="{FF2B5EF4-FFF2-40B4-BE49-F238E27FC236}">
                <a16:creationId xmlns:a16="http://schemas.microsoft.com/office/drawing/2014/main" id="{121209DB-E4EE-4EAA-8596-51CEF76ADC51}"/>
              </a:ext>
            </a:extLst>
          </p:cNvPr>
          <p:cNvSpPr/>
          <p:nvPr/>
        </p:nvSpPr>
        <p:spPr>
          <a:xfrm>
            <a:off x="6007224" y="1395660"/>
            <a:ext cx="201088" cy="31565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E1C7918-24FC-4AE8-A57E-991CC2FFE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9845" y="2811995"/>
            <a:ext cx="2381250" cy="323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8EDB73A-35F5-4436-9FB8-471625661A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410" y="4962059"/>
            <a:ext cx="2600325" cy="131445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137A44C-C7CF-48EC-A5E3-59CAE35655AD}"/>
              </a:ext>
            </a:extLst>
          </p:cNvPr>
          <p:cNvSpPr/>
          <p:nvPr/>
        </p:nvSpPr>
        <p:spPr>
          <a:xfrm>
            <a:off x="1010145" y="5388451"/>
            <a:ext cx="1627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One round</a:t>
            </a: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84653681-8645-4AE3-B961-86564ACA555D}"/>
              </a:ext>
            </a:extLst>
          </p:cNvPr>
          <p:cNvSpPr/>
          <p:nvPr/>
        </p:nvSpPr>
        <p:spPr>
          <a:xfrm>
            <a:off x="5244369" y="5538915"/>
            <a:ext cx="754693" cy="221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F7599F2-BCD6-4345-9926-92009E0D15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5655" y="5421432"/>
            <a:ext cx="5619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8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EF15BE-12D8-4640-8DFE-97D1087A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Accumulated attention (A-ATT)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6EBD74-8B0F-4D4E-A5AB-D120A3795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21C672-B475-4583-9290-40A418661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34" y="2127466"/>
            <a:ext cx="4162425" cy="27813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61CA85-6E83-4E2E-A582-343A641A3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559" y="1983465"/>
            <a:ext cx="64579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1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0E9AE-D908-47A8-B1E4-A9B47D38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Pipeline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074E09-AC00-4CA1-8647-66F524146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84" y="1397642"/>
            <a:ext cx="9572047" cy="48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5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723093-A893-4CE0-9652-BD3E31276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Grounding the query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6A97CE-CE38-46CE-B527-414AA87B70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Joint representation:</a:t>
                </a:r>
              </a:p>
              <a:p>
                <a:r>
                  <a:rPr lang="en-US" altLang="zh-CN" dirty="0"/>
                  <a:t>Probability for object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being the target object</a:t>
                </a:r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6A97CE-CE38-46CE-B527-414AA87B70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FCF7F97A-0F2E-4FEF-97F2-A0D17FE44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133" y="1825625"/>
            <a:ext cx="2581275" cy="5238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293B199-9B36-4753-830F-451DA3A3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683" y="2804319"/>
            <a:ext cx="43338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8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CF87A6-220C-4F5F-AA68-5182DCF5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F37D03-2F1E-46FE-895C-24E045342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B893AF-35A5-43FB-8F84-DC924E158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78" y="1623432"/>
            <a:ext cx="10515600" cy="455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01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162</Words>
  <Application>Microsoft Office PowerPoint</Application>
  <PresentationFormat>宽屏</PresentationFormat>
  <Paragraphs>33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Task</vt:lpstr>
      <vt:lpstr>Motivation</vt:lpstr>
      <vt:lpstr>Attentions</vt:lpstr>
      <vt:lpstr>Accumulated attention (A-ATT)</vt:lpstr>
      <vt:lpstr>Accumulated attention (A-ATT)</vt:lpstr>
      <vt:lpstr>Pipeline</vt:lpstr>
      <vt:lpstr>Grounding the query</vt:lpstr>
      <vt:lpstr>Experiment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model &amp;&amp; RNN</dc:title>
  <dc:creator>shaofei huang</dc:creator>
  <cp:lastModifiedBy>shaofei huang</cp:lastModifiedBy>
  <cp:revision>42</cp:revision>
  <dcterms:created xsi:type="dcterms:W3CDTF">2019-12-27T09:34:14Z</dcterms:created>
  <dcterms:modified xsi:type="dcterms:W3CDTF">2019-12-27T14:52:00Z</dcterms:modified>
</cp:coreProperties>
</file>